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1" r:id="rId7"/>
    <p:sldId id="265" r:id="rId8"/>
    <p:sldId id="266" r:id="rId9"/>
    <p:sldId id="263" r:id="rId10"/>
    <p:sldId id="264" r:id="rId11"/>
  </p:sldIdLst>
  <p:sldSz cx="12192000" cy="6858000"/>
  <p:notesSz cx="6797675" cy="9928225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71" d="100"/>
          <a:sy n="71" d="100"/>
        </p:scale>
        <p:origin x="-4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FC06B-FF4E-4679-A97A-BAB2EA5DECC5}" type="datetimeFigureOut">
              <a:rPr lang="th-TH" smtClean="0"/>
              <a:pPr/>
              <a:t>19/12/61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87EC-D6C7-49E6-A483-2A0FA4D27DD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968331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FC06B-FF4E-4679-A97A-BAB2EA5DECC5}" type="datetimeFigureOut">
              <a:rPr lang="th-TH" smtClean="0"/>
              <a:pPr/>
              <a:t>19/12/61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87EC-D6C7-49E6-A483-2A0FA4D27DD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3961038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FC06B-FF4E-4679-A97A-BAB2EA5DECC5}" type="datetimeFigureOut">
              <a:rPr lang="th-TH" smtClean="0"/>
              <a:pPr/>
              <a:t>19/12/61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87EC-D6C7-49E6-A483-2A0FA4D27DD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2159580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FC06B-FF4E-4679-A97A-BAB2EA5DECC5}" type="datetimeFigureOut">
              <a:rPr lang="th-TH" smtClean="0"/>
              <a:pPr/>
              <a:t>19/12/61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87EC-D6C7-49E6-A483-2A0FA4D27DD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43418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FC06B-FF4E-4679-A97A-BAB2EA5DECC5}" type="datetimeFigureOut">
              <a:rPr lang="th-TH" smtClean="0"/>
              <a:pPr/>
              <a:t>19/12/61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87EC-D6C7-49E6-A483-2A0FA4D27DD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764790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FC06B-FF4E-4679-A97A-BAB2EA5DECC5}" type="datetimeFigureOut">
              <a:rPr lang="th-TH" smtClean="0"/>
              <a:pPr/>
              <a:t>19/12/61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87EC-D6C7-49E6-A483-2A0FA4D27DD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818978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FC06B-FF4E-4679-A97A-BAB2EA5DECC5}" type="datetimeFigureOut">
              <a:rPr lang="th-TH" smtClean="0"/>
              <a:pPr/>
              <a:t>19/12/61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87EC-D6C7-49E6-A483-2A0FA4D27DD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2959563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FC06B-FF4E-4679-A97A-BAB2EA5DECC5}" type="datetimeFigureOut">
              <a:rPr lang="th-TH" smtClean="0"/>
              <a:pPr/>
              <a:t>19/12/61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87EC-D6C7-49E6-A483-2A0FA4D27DD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3962781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FC06B-FF4E-4679-A97A-BAB2EA5DECC5}" type="datetimeFigureOut">
              <a:rPr lang="th-TH" smtClean="0"/>
              <a:pPr/>
              <a:t>19/12/61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87EC-D6C7-49E6-A483-2A0FA4D27DD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2667405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FC06B-FF4E-4679-A97A-BAB2EA5DECC5}" type="datetimeFigureOut">
              <a:rPr lang="th-TH" smtClean="0"/>
              <a:pPr/>
              <a:t>19/12/61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87EC-D6C7-49E6-A483-2A0FA4D27DD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566456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FC06B-FF4E-4679-A97A-BAB2EA5DECC5}" type="datetimeFigureOut">
              <a:rPr lang="th-TH" smtClean="0"/>
              <a:pPr/>
              <a:t>19/12/61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87EC-D6C7-49E6-A483-2A0FA4D27DD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2810849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FC06B-FF4E-4679-A97A-BAB2EA5DECC5}" type="datetimeFigureOut">
              <a:rPr lang="th-TH" smtClean="0"/>
              <a:pPr/>
              <a:t>19/12/61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387EC-D6C7-49E6-A483-2A0FA4D27DD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4174001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2521527" y="1745816"/>
            <a:ext cx="16704294" cy="3273667"/>
          </a:xfrm>
        </p:spPr>
        <p:txBody>
          <a:bodyPr/>
          <a:lstStyle/>
          <a:p>
            <a:r>
              <a:rPr lang="th-TH" dirty="0" smtClean="0"/>
              <a:t>  </a:t>
            </a:r>
            <a:endParaRPr lang="th-TH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1026" name="รูปภาพ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44111"/>
            <a:ext cx="12192000" cy="6915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6084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0" y="5812991"/>
            <a:ext cx="12192000" cy="1325563"/>
          </a:xfrm>
        </p:spPr>
        <p:txBody>
          <a:bodyPr>
            <a:normAutofit/>
          </a:bodyPr>
          <a:lstStyle/>
          <a:p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กราฟแสดงผลการดำเนินการศูนย์ซ่อมบำรุงจักรยานสำหรับผู้ปั่นจักรยานในส่วนภูมิภาค</a:t>
            </a:r>
            <a:r>
              <a:rPr lang="en-US" b="1" dirty="0"/>
              <a:t/>
            </a:r>
            <a:br>
              <a:rPr lang="en-US" b="1" dirty="0"/>
            </a:br>
            <a:endParaRPr lang="th-TH" b="1" dirty="0"/>
          </a:p>
        </p:txBody>
      </p:sp>
      <p:pic>
        <p:nvPicPr>
          <p:cNvPr id="5" name="รูปภาพ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179" t="22058" r="14326" b="48642"/>
          <a:stretch>
            <a:fillRect/>
          </a:stretch>
        </p:blipFill>
        <p:spPr bwMode="auto">
          <a:xfrm>
            <a:off x="1367559" y="202621"/>
            <a:ext cx="9148040" cy="5228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4111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th-TH" b="1" dirty="0" smtClean="0"/>
              <a:t/>
            </a:r>
            <a:br>
              <a:rPr lang="th-TH" b="1" dirty="0" smtClean="0"/>
            </a:br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ผล</a:t>
            </a:r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การดำเนินการศูนย์ซ่อมบำรุงจักรยานในส่วนกลาง </a:t>
            </a:r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เมื่อ</a:t>
            </a:r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วันที่ 9 ธันวาคม 2561</a:t>
            </a:r>
            <a:r>
              <a:rPr lang="en-US" dirty="0"/>
              <a:t/>
            </a:r>
            <a:br>
              <a:rPr lang="en-US" dirty="0"/>
            </a:br>
            <a:endParaRPr lang="th-TH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0" y="1690688"/>
            <a:ext cx="12192000" cy="5167311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th-TH" sz="40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   บริการซ่อมบำรุงจักรยาน ใน 9 โซน และจุดลงทะเบียนทั้ง 8 จุด </a:t>
            </a:r>
          </a:p>
          <a:p>
            <a:pPr marL="0" indent="0">
              <a:buNone/>
            </a:pPr>
            <a:r>
              <a:rPr lang="th-TH" sz="3600" b="1" dirty="0" smtClean="0">
                <a:solidFill>
                  <a:srgbClr val="00B0F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         </a:t>
            </a:r>
            <a:r>
              <a:rPr lang="th-TH" sz="3600" b="1" dirty="0" smtClean="0">
                <a:solidFill>
                  <a:schemeClr val="accent5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</a:t>
            </a:r>
            <a:r>
              <a:rPr lang="th-TH" sz="3600" b="1" u="sng" dirty="0" smtClean="0">
                <a:solidFill>
                  <a:schemeClr val="accent5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ผู้รับบริการ </a:t>
            </a:r>
            <a:r>
              <a:rPr lang="th-TH" sz="3600" b="1" dirty="0" smtClean="0">
                <a:solidFill>
                  <a:schemeClr val="accent5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รวมทั้งสิ้น </a:t>
            </a: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5,6</a:t>
            </a:r>
            <a:r>
              <a:rPr lang="th-TH" sz="3600" b="1" dirty="0" smtClean="0">
                <a:solidFill>
                  <a:schemeClr val="accent5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22 ราย </a:t>
            </a:r>
          </a:p>
          <a:p>
            <a:pPr marL="0" indent="0">
              <a:buNone/>
            </a:pP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                     ลำดับที่ </a:t>
            </a:r>
            <a: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1 </a:t>
            </a: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โซนที่ 4 				จำนวน 2</a:t>
            </a:r>
            <a: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,</a:t>
            </a: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146 ราย </a:t>
            </a:r>
            <a: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                    ลำดับที่ </a:t>
            </a:r>
            <a: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2 </a:t>
            </a: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จุดลงทะเบียนพระประแดง 	จำนวน 1</a:t>
            </a:r>
            <a: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,</a:t>
            </a: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231 ราย </a:t>
            </a:r>
            <a: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                    ลำดับที่ </a:t>
            </a:r>
            <a: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3 </a:t>
            </a: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จุดลงทะเบียนสนามม้านางเลิ้ง 	จำนวน 1,178 ราย                     </a:t>
            </a:r>
          </a:p>
          <a:p>
            <a:pPr marL="0" indent="0">
              <a:buNone/>
            </a:pPr>
            <a:r>
              <a:rPr lang="th-TH" sz="3200" b="1" dirty="0">
                <a:solidFill>
                  <a:schemeClr val="accent5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  <a:r>
              <a:rPr lang="th-TH" sz="3200" b="1" dirty="0" smtClean="0">
                <a:solidFill>
                  <a:schemeClr val="accent5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2. </a:t>
            </a:r>
            <a:r>
              <a:rPr lang="th-TH" sz="3600" b="1" u="sng" dirty="0" smtClean="0">
                <a:solidFill>
                  <a:schemeClr val="accent5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รายการซ่อมบำรุง</a:t>
            </a:r>
            <a:r>
              <a:rPr lang="th-TH" sz="3600" b="1" dirty="0" smtClean="0">
                <a:solidFill>
                  <a:schemeClr val="accent5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รวมทั้งสิ้น </a:t>
            </a: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9,7</a:t>
            </a:r>
            <a:r>
              <a:rPr lang="th-TH" sz="3600" b="1" dirty="0" smtClean="0">
                <a:solidFill>
                  <a:schemeClr val="accent5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87 รายการ</a:t>
            </a:r>
            <a: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                    การตรวจสอบลมยาง 			จำนวน </a:t>
            </a:r>
            <a: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3,33</a:t>
            </a: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7 ครั้ง </a:t>
            </a:r>
            <a: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                    การเติมสารหล่อลื่นโซ่ 			จำนวน </a:t>
            </a:r>
            <a: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1,62</a:t>
            </a: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5 ครั้ง </a:t>
            </a:r>
            <a: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                    การตั้งระยะเบรก 				จำนวน </a:t>
            </a:r>
            <a: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8</a:t>
            </a: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40 ครั้ง </a:t>
            </a:r>
            <a: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endParaRPr lang="th-TH" sz="32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351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75" t="6575" r="3606" b="46118"/>
          <a:stretch>
            <a:fillRect/>
          </a:stretch>
        </p:blipFill>
        <p:spPr bwMode="auto">
          <a:xfrm>
            <a:off x="3175" y="3175"/>
            <a:ext cx="12188825" cy="677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7422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0" y="5532437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กราฟแสดงผลการดำเนินการศูนย์ซ่อมบำรุงจักรยานสำหรับผู้ปั่นจักรยานใน</a:t>
            </a: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ส่วนกลาง ทั้ง 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9 โซน  ยกเว้นจุดลงทะเบียน</a:t>
            </a:r>
          </a:p>
        </p:txBody>
      </p:sp>
      <p:pic>
        <p:nvPicPr>
          <p:cNvPr id="4098" name="Picture 2" descr="สรุปยอดการดำเนินการซ่อมจักรยานในกรุงเทพ_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978" t="13297" r="19527" b="16768"/>
          <a:stretch>
            <a:fillRect/>
          </a:stretch>
        </p:blipFill>
        <p:spPr bwMode="auto">
          <a:xfrm>
            <a:off x="2024776" y="0"/>
            <a:ext cx="7763460" cy="5539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379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0" y="5532437"/>
            <a:ext cx="12192000" cy="1325563"/>
          </a:xfrm>
        </p:spPr>
        <p:txBody>
          <a:bodyPr>
            <a:noAutofit/>
          </a:bodyPr>
          <a:lstStyle/>
          <a:p>
            <a:pPr algn="ctr"/>
            <a:r>
              <a:rPr lang="th-TH" sz="3600" dirty="0" smtClean="0"/>
              <a:t/>
            </a:r>
            <a:br>
              <a:rPr lang="th-TH" sz="3600" dirty="0" smtClean="0"/>
            </a:b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กราฟ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แสดงผลการดำเนินการศูนย์ซ่อมบำรุงจักรยานสำหรับผู้ปั่นจักรยานในส่วนกลางทั้ง 9 </a:t>
            </a: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โซน  เฉพาะ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จุดลงทะเบียน</a:t>
            </a:r>
            <a:r>
              <a:rPr lang="en-US" sz="3600" b="1" dirty="0"/>
              <a:t/>
            </a:r>
            <a:br>
              <a:rPr lang="en-US" sz="3600" b="1" dirty="0"/>
            </a:br>
            <a:endParaRPr lang="th-TH" sz="3600" b="1" dirty="0"/>
          </a:p>
        </p:txBody>
      </p:sp>
      <p:pic>
        <p:nvPicPr>
          <p:cNvPr id="5122" name="Picture 2" descr="สรุปยอดการดำเนินการซ่อมจักรยานในกรุงเทพ_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019" t="7555" r="10706" b="14676"/>
          <a:stretch>
            <a:fillRect/>
          </a:stretch>
        </p:blipFill>
        <p:spPr bwMode="auto">
          <a:xfrm>
            <a:off x="2017216" y="0"/>
            <a:ext cx="6977928" cy="5404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1173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34042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th-TH" b="1" dirty="0" smtClean="0"/>
              <a:t>ผลการดำเนินการศูนย์ซ่อมบำรุงจักรยานในส่วนภูมิภาค </a:t>
            </a:r>
            <a:br>
              <a:rPr lang="th-TH" b="1" dirty="0" smtClean="0"/>
            </a:br>
            <a:r>
              <a:rPr lang="th-TH" b="1" dirty="0" smtClean="0"/>
              <a:t>เมื่อวันที่ 9 ธันวาคม 2561</a:t>
            </a:r>
            <a:endParaRPr lang="th-TH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0" y="1340426"/>
            <a:ext cx="12192000" cy="551757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th-TH" sz="4200" b="1" dirty="0" smtClean="0">
                <a:solidFill>
                  <a:schemeClr val="accent5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ผู้รับบริการ  รวม</a:t>
            </a:r>
            <a:r>
              <a:rPr lang="th-TH" sz="4200" b="1" dirty="0">
                <a:solidFill>
                  <a:schemeClr val="accent5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ทั้งสิ้น </a:t>
            </a:r>
            <a:r>
              <a:rPr lang="en-US" sz="4200" b="1" dirty="0">
                <a:solidFill>
                  <a:schemeClr val="accent5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37,484 </a:t>
            </a:r>
            <a:r>
              <a:rPr lang="th-TH" sz="4200" b="1" dirty="0" smtClean="0">
                <a:solidFill>
                  <a:schemeClr val="accent5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 </a:t>
            </a:r>
            <a:r>
              <a:rPr lang="th-TH" sz="4200" b="1" dirty="0" smtClean="0">
                <a:solidFill>
                  <a:srgbClr val="00B05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 </a:t>
            </a:r>
            <a:r>
              <a:rPr lang="th-TH" sz="3600" b="1" dirty="0" smtClean="0">
                <a:solidFill>
                  <a:srgbClr val="00B05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เพศชาย 21,874 ราย เพศหญิง 15,610 ราย )</a:t>
            </a:r>
            <a:endParaRPr lang="en-US" sz="3600" b="1" dirty="0">
              <a:solidFill>
                <a:srgbClr val="00B05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     ลำดับ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ที่ 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 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ภาคตะวันออกเฉียงเหนือ	</a:t>
            </a: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จำนวน 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11,546 ราย </a:t>
            </a: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	รวม 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14,143 รายการ</a:t>
            </a:r>
            <a:endParaRPr lang="en-US" sz="3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     ลำดับ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ที่ 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2 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ภาคเหนือ			จำนวน 10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,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604 ราย </a:t>
            </a: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	รวม 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20,565 รายการ </a:t>
            </a:r>
            <a:endParaRPr lang="en-US" sz="3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     ลำดับ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ที่ 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 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ภาคใต้			</a:t>
            </a: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จำนวน  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8,296 ราย </a:t>
            </a: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	รวม 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11,983 รายการ </a:t>
            </a:r>
            <a:endParaRPr lang="en-US" sz="3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     ลำดับ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ที่ 4 ภาคตะวันออกและ กทม.	</a:t>
            </a: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จำนวน   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4,016 ราย </a:t>
            </a: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	รวม </a:t>
            </a:r>
            <a:r>
              <a:rPr lang="en-US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6,824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รายการ</a:t>
            </a:r>
            <a:endParaRPr lang="en-US" sz="3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     ลำดับ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ที่ 5 ภาคกลาง	 		จำนวน   3,022 ราย </a:t>
            </a: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	รวม </a:t>
            </a:r>
            <a:r>
              <a:rPr lang="en-US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7,235 รายการ</a:t>
            </a:r>
            <a:endParaRPr lang="en-US" sz="3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4200" b="1" dirty="0" smtClean="0">
                <a:solidFill>
                  <a:schemeClr val="accent5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รายการ</a:t>
            </a:r>
            <a:r>
              <a:rPr lang="th-TH" sz="4200" b="1" dirty="0">
                <a:solidFill>
                  <a:schemeClr val="accent5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ซ่อม</a:t>
            </a:r>
            <a:r>
              <a:rPr lang="th-TH" sz="4200" b="1" dirty="0" smtClean="0">
                <a:solidFill>
                  <a:schemeClr val="accent5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บำรุง  รวม</a:t>
            </a:r>
            <a:r>
              <a:rPr lang="th-TH" sz="4200" b="1" dirty="0">
                <a:solidFill>
                  <a:schemeClr val="accent5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ทั้งหมด </a:t>
            </a:r>
            <a:r>
              <a:rPr lang="en-US" sz="4200" b="1" dirty="0">
                <a:solidFill>
                  <a:schemeClr val="accent5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60,750 </a:t>
            </a:r>
            <a:r>
              <a:rPr lang="th-TH" sz="4200" b="1" dirty="0" smtClean="0">
                <a:solidFill>
                  <a:schemeClr val="accent5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รายการ</a:t>
            </a:r>
            <a:endParaRPr lang="en-US" sz="4200" b="1" dirty="0">
              <a:solidFill>
                <a:schemeClr val="accent5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    การ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ตรวจสอบลมยาง 			จำนวน 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17,235 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ครั้ง </a:t>
            </a:r>
            <a:endParaRPr lang="en-US" sz="3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    การ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เติมสารหล่อลื่นโซ่ 		</a:t>
            </a: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จำนวน 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13,383 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ครั้ง </a:t>
            </a:r>
            <a:endParaRPr lang="en-US" sz="3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    การ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ปรับตั้งระยะเบรก 		</a:t>
            </a: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	จำนวน </a:t>
            </a:r>
            <a:r>
              <a:rPr lang="en-US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4,775 ครั้ง </a:t>
            </a:r>
            <a:endParaRPr lang="en-US" sz="3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en-US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    Bike 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Fitting 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เบื้องต้น		</a:t>
            </a: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	จำนวน </a:t>
            </a:r>
            <a:r>
              <a:rPr lang="en-US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3,745 ครั้ง</a:t>
            </a:r>
            <a:endParaRPr lang="en-US" sz="3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    ตรวจสอบ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ความแน่นหนาของแกนปลดล้อ	จำนวน   3,579 ครั้ง</a:t>
            </a:r>
            <a:endParaRPr lang="en-US" sz="3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th-TH" dirty="0"/>
          </a:p>
        </p:txBody>
      </p:sp>
      <p:pic>
        <p:nvPicPr>
          <p:cNvPr id="1027" name="Picture 3" descr="timeline_20181209_1636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6787" y="4022579"/>
            <a:ext cx="4622367" cy="260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4046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8194" name="รูปภาพ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77" t="5370" r="7306" b="5673"/>
          <a:stretch>
            <a:fillRect/>
          </a:stretch>
        </p:blipFill>
        <p:spPr bwMode="auto">
          <a:xfrm>
            <a:off x="-85004" y="72736"/>
            <a:ext cx="12362007" cy="671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7547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1025237" y="4546925"/>
            <a:ext cx="21903922" cy="7429169"/>
          </a:xfrm>
        </p:spPr>
        <p:txBody>
          <a:bodyPr/>
          <a:lstStyle/>
          <a:p>
            <a:endParaRPr lang="th-TH" dirty="0"/>
          </a:p>
        </p:txBody>
      </p:sp>
      <p:pic>
        <p:nvPicPr>
          <p:cNvPr id="9218" name="รูปภาพ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77" t="5370" r="7306" b="81345"/>
          <a:stretch>
            <a:fillRect/>
          </a:stretch>
        </p:blipFill>
        <p:spPr bwMode="auto">
          <a:xfrm>
            <a:off x="4763" y="3175"/>
            <a:ext cx="12266901" cy="2724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รูปภาพ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306" t="6281" r="7593" b="78757"/>
          <a:stretch>
            <a:fillRect/>
          </a:stretch>
        </p:blipFill>
        <p:spPr bwMode="auto">
          <a:xfrm>
            <a:off x="4763" y="2727651"/>
            <a:ext cx="12187237" cy="30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5572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0" y="5511006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กราฟแสดงผลการดำเนินการศูนย์ซ่อมบำรุงจักรยานสำหรับผู้ปั่นจักรยานในส่วนภูมิภาคทั้ง 5 ภาค</a:t>
            </a: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259282" y="1822450"/>
            <a:ext cx="10515600" cy="4351338"/>
          </a:xfrm>
        </p:spPr>
        <p:txBody>
          <a:bodyPr/>
          <a:lstStyle/>
          <a:p>
            <a:endParaRPr lang="th-TH" dirty="0"/>
          </a:p>
        </p:txBody>
      </p:sp>
      <p:pic>
        <p:nvPicPr>
          <p:cNvPr id="6146" name="Picture 2" descr="14388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654" t="27873" r="27467" b="1466"/>
          <a:stretch>
            <a:fillRect/>
          </a:stretch>
        </p:blipFill>
        <p:spPr bwMode="auto">
          <a:xfrm>
            <a:off x="2425844" y="0"/>
            <a:ext cx="7675085" cy="508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7583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117</Words>
  <Application>Microsoft Office PowerPoint</Application>
  <PresentationFormat>กำหนดเอง</PresentationFormat>
  <Paragraphs>23</Paragraphs>
  <Slides>10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10</vt:i4>
      </vt:variant>
    </vt:vector>
  </HeadingPairs>
  <TitlesOfParts>
    <vt:vector size="11" baseType="lpstr">
      <vt:lpstr>ธีมของ Office</vt:lpstr>
      <vt:lpstr>  </vt:lpstr>
      <vt:lpstr> ผลการดำเนินการศูนย์ซ่อมบำรุงจักรยานในส่วนกลาง  เมื่อวันที่ 9 ธันวาคม 2561 </vt:lpstr>
      <vt:lpstr>ภาพนิ่ง 3</vt:lpstr>
      <vt:lpstr>กราฟแสดงผลการดำเนินการศูนย์ซ่อมบำรุงจักรยานสำหรับผู้ปั่นจักรยานในส่วนกลาง ทั้ง 9 โซน  ยกเว้นจุดลงทะเบียน</vt:lpstr>
      <vt:lpstr> กราฟแสดงผลการดำเนินการศูนย์ซ่อมบำรุงจักรยานสำหรับผู้ปั่นจักรยานในส่วนกลางทั้ง 9 โซน  เฉพาะจุดลงทะเบียน </vt:lpstr>
      <vt:lpstr>ผลการดำเนินการศูนย์ซ่อมบำรุงจักรยานในส่วนภูมิภาค  เมื่อวันที่ 9 ธันวาคม 2561</vt:lpstr>
      <vt:lpstr>ภาพนิ่ง 7</vt:lpstr>
      <vt:lpstr>ภาพนิ่ง 8</vt:lpstr>
      <vt:lpstr>กราฟแสดงผลการดำเนินการศูนย์ซ่อมบำรุงจักรยานสำหรับผู้ปั่นจักรยานในส่วนภูมิภาคทั้ง 5 ภาค</vt:lpstr>
      <vt:lpstr>กราฟแสดงผลการดำเนินการศูนย์ซ่อมบำรุงจักรยานสำหรับผู้ปั่นจักรยานในส่วนภูมิภาค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Windows User</dc:creator>
  <cp:lastModifiedBy>Acer</cp:lastModifiedBy>
  <cp:revision>18</cp:revision>
  <cp:lastPrinted>2018-12-19T00:49:04Z</cp:lastPrinted>
  <dcterms:created xsi:type="dcterms:W3CDTF">2018-12-19T00:19:34Z</dcterms:created>
  <dcterms:modified xsi:type="dcterms:W3CDTF">2018-12-19T01:39:39Z</dcterms:modified>
</cp:coreProperties>
</file>