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33B1C3-2CF5-44D3-B15C-D9E87DCB1E21}" type="datetimeFigureOut">
              <a:rPr lang="en-US" smtClean="0"/>
              <a:t>12/19/2018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C76E9C-0923-4509-8B77-C65AB56CCA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446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C76E9C-0923-4509-8B77-C65AB56CCAD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709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4103DC4-E56F-4C04-B6A2-C95F5B2335DD}" type="datetimeFigureOut">
              <a:rPr lang="th-TH" smtClean="0"/>
              <a:t>19/12/61</a:t>
            </a:fld>
            <a:endParaRPr lang="th-TH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th-TH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95F2EB6-0911-4C3B-90A5-9BA50011847D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103DC4-E56F-4C04-B6A2-C95F5B2335DD}" type="datetimeFigureOut">
              <a:rPr lang="th-TH" smtClean="0"/>
              <a:t>19/12/61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5F2EB6-0911-4C3B-90A5-9BA50011847D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103DC4-E56F-4C04-B6A2-C95F5B2335DD}" type="datetimeFigureOut">
              <a:rPr lang="th-TH" smtClean="0"/>
              <a:t>19/12/61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5F2EB6-0911-4C3B-90A5-9BA50011847D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103DC4-E56F-4C04-B6A2-C95F5B2335DD}" type="datetimeFigureOut">
              <a:rPr lang="th-TH" smtClean="0"/>
              <a:t>19/12/61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5F2EB6-0911-4C3B-90A5-9BA50011847D}" type="slidenum">
              <a:rPr lang="th-TH" smtClean="0"/>
              <a:t>‹#›</a:t>
            </a:fld>
            <a:endParaRPr lang="th-TH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103DC4-E56F-4C04-B6A2-C95F5B2335DD}" type="datetimeFigureOut">
              <a:rPr lang="th-TH" smtClean="0"/>
              <a:t>19/12/61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5F2EB6-0911-4C3B-90A5-9BA50011847D}" type="slidenum">
              <a:rPr lang="th-TH" smtClean="0"/>
              <a:t>‹#›</a:t>
            </a:fld>
            <a:endParaRPr lang="th-TH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103DC4-E56F-4C04-B6A2-C95F5B2335DD}" type="datetimeFigureOut">
              <a:rPr lang="th-TH" smtClean="0"/>
              <a:t>19/12/61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5F2EB6-0911-4C3B-90A5-9BA50011847D}" type="slidenum">
              <a:rPr lang="th-TH" smtClean="0"/>
              <a:t>‹#›</a:t>
            </a:fld>
            <a:endParaRPr lang="th-TH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103DC4-E56F-4C04-B6A2-C95F5B2335DD}" type="datetimeFigureOut">
              <a:rPr lang="th-TH" smtClean="0"/>
              <a:t>19/12/61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5F2EB6-0911-4C3B-90A5-9BA50011847D}" type="slidenum">
              <a:rPr lang="th-TH" smtClean="0"/>
              <a:t>‹#›</a:t>
            </a:fld>
            <a:endParaRPr lang="th-TH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103DC4-E56F-4C04-B6A2-C95F5B2335DD}" type="datetimeFigureOut">
              <a:rPr lang="th-TH" smtClean="0"/>
              <a:t>19/12/61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5F2EB6-0911-4C3B-90A5-9BA50011847D}" type="slidenum">
              <a:rPr lang="th-TH" smtClean="0"/>
              <a:t>‹#›</a:t>
            </a:fld>
            <a:endParaRPr lang="th-TH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103DC4-E56F-4C04-B6A2-C95F5B2335DD}" type="datetimeFigureOut">
              <a:rPr lang="th-TH" smtClean="0"/>
              <a:t>19/12/61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5F2EB6-0911-4C3B-90A5-9BA50011847D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4103DC4-E56F-4C04-B6A2-C95F5B2335DD}" type="datetimeFigureOut">
              <a:rPr lang="th-TH" smtClean="0"/>
              <a:t>19/12/61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5F2EB6-0911-4C3B-90A5-9BA50011847D}" type="slidenum">
              <a:rPr lang="th-TH" smtClean="0"/>
              <a:t>‹#›</a:t>
            </a:fld>
            <a:endParaRPr lang="th-TH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4103DC4-E56F-4C04-B6A2-C95F5B2335DD}" type="datetimeFigureOut">
              <a:rPr lang="th-TH" smtClean="0"/>
              <a:t>19/12/61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95F2EB6-0911-4C3B-90A5-9BA50011847D}" type="slidenum">
              <a:rPr lang="th-TH" smtClean="0"/>
              <a:t>‹#›</a:t>
            </a:fld>
            <a:endParaRPr lang="th-TH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4103DC4-E56F-4C04-B6A2-C95F5B2335DD}" type="datetimeFigureOut">
              <a:rPr lang="th-TH" smtClean="0"/>
              <a:t>19/12/61</a:t>
            </a:fld>
            <a:endParaRPr lang="th-TH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th-TH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95F2EB6-0911-4C3B-90A5-9BA50011847D}" type="slidenum">
              <a:rPr lang="th-TH" smtClean="0"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th-TH" sz="7200" b="1" dirty="0" smtClean="0">
                <a:solidFill>
                  <a:srgbClr val="FF0000"/>
                </a:solidFill>
                <a:latin typeface="Kanit" pitchFamily="2" charset="-34"/>
                <a:cs typeface="Kanit" pitchFamily="2" charset="-34"/>
              </a:rPr>
              <a:t>เร่งรัด</a:t>
            </a:r>
            <a:r>
              <a:rPr lang="th-TH" sz="7200" b="1" dirty="0" smtClean="0">
                <a:solidFill>
                  <a:srgbClr val="FF0000"/>
                </a:solidFill>
                <a:latin typeface="Kanit" pitchFamily="2" charset="-34"/>
                <a:cs typeface="Kanit" pitchFamily="2" charset="-34"/>
              </a:rPr>
              <a:t>งบประมาณงบลงทุน</a:t>
            </a:r>
            <a:endParaRPr lang="th-TH" sz="7200" b="1" dirty="0">
              <a:solidFill>
                <a:srgbClr val="FF0000"/>
              </a:solidFill>
              <a:latin typeface="Kanit" pitchFamily="2" charset="-34"/>
              <a:cs typeface="Kanit" pitchFamily="2" charset="-34"/>
            </a:endParaRPr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h-TH" sz="4000" b="1" dirty="0" smtClean="0">
                <a:solidFill>
                  <a:schemeClr val="accent5">
                    <a:lumMod val="50000"/>
                  </a:schemeClr>
                </a:solidFill>
                <a:latin typeface="Kanit" pitchFamily="2" charset="-34"/>
                <a:cs typeface="Kanit" pitchFamily="2" charset="-34"/>
              </a:rPr>
              <a:t>สำนักนโยบายและแผนการอาชีวศึกษา</a:t>
            </a:r>
            <a:endParaRPr lang="th-TH" sz="4000" b="1" dirty="0">
              <a:solidFill>
                <a:schemeClr val="accent5">
                  <a:lumMod val="50000"/>
                </a:schemeClr>
              </a:solidFill>
              <a:latin typeface="Kanit" pitchFamily="2" charset="-34"/>
              <a:cs typeface="Kanit" pitchFamily="2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ชื่อเรื่อง 1"/>
          <p:cNvSpPr txBox="1">
            <a:spLocks/>
          </p:cNvSpPr>
          <p:nvPr/>
        </p:nvSpPr>
        <p:spPr>
          <a:xfrm>
            <a:off x="714348" y="1071546"/>
            <a:ext cx="7772400" cy="30718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Kanit" pitchFamily="2" charset="-34"/>
                <a:ea typeface="+mj-ea"/>
                <a:cs typeface="Kanit" pitchFamily="2" charset="-34"/>
              </a:rPr>
              <a:t>การ</a:t>
            </a:r>
            <a:r>
              <a:rPr kumimoji="0" lang="th-TH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Kanit" pitchFamily="2" charset="-34"/>
                <a:ea typeface="+mj-ea"/>
                <a:cs typeface="Kanit" pitchFamily="2" charset="-34"/>
              </a:rPr>
              <a:t>ดำเนินการศูนย์กำลังคนอาชีวศึกษาระดับ</a:t>
            </a:r>
            <a:r>
              <a:rPr kumimoji="0" lang="th-TH" sz="48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Kanit" pitchFamily="2" charset="-34"/>
                <a:ea typeface="+mj-ea"/>
                <a:cs typeface="Kanit" pitchFamily="2" charset="-34"/>
              </a:rPr>
              <a:t> อศจ.และระดับสถานศึกษาตามภารกิจ 6 ด้าน</a:t>
            </a:r>
            <a:endParaRPr kumimoji="0" lang="th-TH" sz="48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Kanit" pitchFamily="2" charset="-34"/>
              <a:ea typeface="+mj-ea"/>
              <a:cs typeface="Kanit" pitchFamily="2" charset="-34"/>
            </a:endParaRPr>
          </a:p>
        </p:txBody>
      </p:sp>
      <p:sp>
        <p:nvSpPr>
          <p:cNvPr id="5" name="ชื่อเรื่องรอง 2"/>
          <p:cNvSpPr txBox="1">
            <a:spLocks/>
          </p:cNvSpPr>
          <p:nvPr/>
        </p:nvSpPr>
        <p:spPr>
          <a:xfrm>
            <a:off x="1285852" y="4214818"/>
            <a:ext cx="6986614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th-TH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Kanit" pitchFamily="2" charset="-34"/>
                <a:ea typeface="+mn-ea"/>
                <a:cs typeface="Kanit" pitchFamily="2" charset="-34"/>
              </a:rPr>
              <a:t>สำนักนโยบายและแผนการอาชีวศึกษา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</TotalTime>
  <Words>29</Words>
  <Application>Microsoft Office PowerPoint</Application>
  <PresentationFormat>On-screen Show (4:3)</PresentationFormat>
  <Paragraphs>5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Concourse</vt:lpstr>
      <vt:lpstr>เร่งรัดงบประมาณงบลงทุน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1.เร่งรัดงบประมาณงบลงทุน</dc:title>
  <dc:creator>Acer</dc:creator>
  <cp:lastModifiedBy>Acer</cp:lastModifiedBy>
  <cp:revision>2</cp:revision>
  <dcterms:created xsi:type="dcterms:W3CDTF">2018-12-19T02:11:26Z</dcterms:created>
  <dcterms:modified xsi:type="dcterms:W3CDTF">2018-12-19T03:57:12Z</dcterms:modified>
</cp:coreProperties>
</file>