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277" r:id="rId2"/>
    <p:sldId id="273" r:id="rId3"/>
    <p:sldId id="278" r:id="rId4"/>
    <p:sldId id="280" r:id="rId5"/>
    <p:sldId id="274" r:id="rId6"/>
    <p:sldId id="275" r:id="rId7"/>
    <p:sldId id="282" r:id="rId8"/>
    <p:sldId id="279" r:id="rId9"/>
    <p:sldId id="281" r:id="rId10"/>
  </p:sldIdLst>
  <p:sldSz cx="9144000" cy="6858000" type="screen4x3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66FFFF"/>
    <a:srgbClr val="0066FF"/>
    <a:srgbClr val="99FFCC"/>
    <a:srgbClr val="003399"/>
    <a:srgbClr val="FFCC00"/>
    <a:srgbClr val="FF66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3783" autoAdjust="0"/>
  </p:normalViewPr>
  <p:slideViewPr>
    <p:cSldViewPr>
      <p:cViewPr>
        <p:scale>
          <a:sx n="66" d="100"/>
          <a:sy n="66" d="100"/>
        </p:scale>
        <p:origin x="-1194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A83F99-00F3-40D7-BF7E-8EAC7EB303B0}" type="doc">
      <dgm:prSet loTypeId="urn:microsoft.com/office/officeart/2005/8/layout/list1" loCatId="list" qsTypeId="urn:microsoft.com/office/officeart/2005/8/quickstyle/simple3" qsCatId="simple" csTypeId="urn:microsoft.com/office/officeart/2005/8/colors/accent3_1" csCatId="accent3" phldr="1"/>
      <dgm:spPr/>
      <dgm:t>
        <a:bodyPr/>
        <a:lstStyle/>
        <a:p>
          <a:endParaRPr lang="th-TH"/>
        </a:p>
      </dgm:t>
    </dgm:pt>
    <dgm:pt modelId="{51C7CEEB-07EA-4817-B862-7DC02E68F6E3}">
      <dgm:prSet phldrT="[ข้อความ]" custT="1"/>
      <dgm:spPr/>
      <dgm:t>
        <a:bodyPr/>
        <a:lstStyle/>
        <a:p>
          <a:pPr algn="ctr"/>
          <a:r>
            <a:rPr lang="th-TH" sz="1600" b="1" smtClean="0">
              <a:latin typeface="TH SarabunPSK" panose="020B0500040200020003" pitchFamily="34" charset="-34"/>
              <a:cs typeface="TH SarabunPSK" panose="020B0500040200020003" pitchFamily="34" charset="-34"/>
            </a:rPr>
            <a:t>จัดประชุมภาคีเครือข่ายเป็นประจำทุกเดือน โดยสถานศึกษาร่วมกับเจ้าหน้าที่ตำรวจ ทหาร และหน่วยงานที่เกี่ยวข้อง</a:t>
          </a:r>
          <a:endParaRPr lang="th-TH" sz="16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3D9D8282-2235-4E15-83F8-47F65BB68438}" type="parTrans" cxnId="{4232BE3B-4664-4F35-8A12-4596AF9E9991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F70F257-031B-48A2-9000-09E6F68AFABF}" type="sibTrans" cxnId="{4232BE3B-4664-4F35-8A12-4596AF9E9991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A950122-D36B-47BC-9C29-B5DF89B01B62}">
      <dgm:prSet phldrT="[ข้อความ]" custT="1"/>
      <dgm:spPr/>
      <dgm:t>
        <a:bodyPr/>
        <a:lstStyle/>
        <a:p>
          <a:pPr algn="ctr"/>
          <a:r>
            <a:rPr lang="th-TH" sz="1600" b="1" smtClean="0">
              <a:latin typeface="TH SarabunPSK" panose="020B0500040200020003" pitchFamily="34" charset="-34"/>
              <a:cs typeface="TH SarabunPSK" panose="020B0500040200020003" pitchFamily="34" charset="-34"/>
            </a:rPr>
            <a:t>การบังคับใช้กฎหมาย ประสานให้เจ้าหน้าที่ตำรวจใช้กฎหมายอย่างเข้มงวด หากพบผู้กระทำผิดให้ดำเนินการตามกฎหมายขั้นสูงสุด</a:t>
          </a:r>
          <a:endParaRPr lang="th-TH" sz="16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384C1E9-8D49-4FEB-957F-6FB403D5F179}" type="parTrans" cxnId="{D46C344A-E427-48BE-A42B-9353043BB4F3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2B965C5D-EC47-4D80-B380-BFD2B4439B12}" type="sibTrans" cxnId="{D46C344A-E427-48BE-A42B-9353043BB4F3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8D66905-F48C-4E11-8520-CE85F4C6A6E3}">
      <dgm:prSet phldrT="[ข้อความ]" custT="1"/>
      <dgm:spPr/>
      <dgm:t>
        <a:bodyPr/>
        <a:lstStyle/>
        <a:p>
          <a:pPr algn="ctr"/>
          <a:r>
            <a:rPr lang="th-TH" sz="1600" b="1" smtClean="0">
              <a:latin typeface="TH SarabunPSK" panose="020B0500040200020003" pitchFamily="34" charset="-34"/>
              <a:cs typeface="TH SarabunPSK" panose="020B0500040200020003" pitchFamily="34" charset="-34"/>
            </a:rPr>
            <a:t>ให้สถานศึกษาจัดประชุมผู้ปกครองนักเรียน นักศึกษา เพื่อสร้างความเข้าใจและให้ช่วยกันสอดส่องดูแลบุตรหลาน โดยเฉพาะเวลาเดินทางไป-กลับ เพื่อป้องกันเหตุร้ายที่อาจจะเกิดขึ้นได้</a:t>
          </a:r>
          <a:endParaRPr lang="th-TH" sz="16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C2B68EA-571B-41F3-851C-1C8B3AA91D3C}" type="parTrans" cxnId="{276E9CD2-D86B-4020-8B48-8F54A70A4A67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527FE6C-DAE8-4DDB-9E72-402164A8A773}" type="sibTrans" cxnId="{276E9CD2-D86B-4020-8B48-8F54A70A4A67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30E3182F-6622-46A3-B877-DC91F067B076}">
      <dgm:prSet phldrT="[ข้อความ]" custT="1"/>
      <dgm:spPr/>
      <dgm:t>
        <a:bodyPr/>
        <a:lstStyle/>
        <a:p>
          <a:pPr algn="ctr"/>
          <a:r>
            <a:rPr lang="th-TH" sz="1600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สร้างความรู้ความเข้าใจกับนักเรียน นักศึกษา และผู้ปกครอง ตามประกาศคำสั่งหัวหน้าคณะรักษา ความสงบแห่งชาติ ที่ ๓๐/๒๕๕๙                         เรื่องมาตรการในการป้องกันและแก้ไขปัญหาการทะเลาะวิวาทของนักเรียน นักศึกษา โดยถือปฏิบัติอย่างเคร่งครัด</a:t>
          </a:r>
          <a:endParaRPr lang="th-TH" sz="16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47A1F3D-633F-4D09-ADA6-C891AF3A239D}" type="parTrans" cxnId="{BC5EA238-5CBA-44B2-8EBA-113178D3E01F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225F12DA-6252-4A97-B7BF-9C4FD46BA5EA}" type="sibTrans" cxnId="{BC5EA238-5CBA-44B2-8EBA-113178D3E01F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A3440585-E004-47BF-93A3-7559913C83E0}">
      <dgm:prSet phldrT="[ข้อความ]" custT="1"/>
      <dgm:spPr/>
      <dgm:t>
        <a:bodyPr/>
        <a:lstStyle/>
        <a:p>
          <a:pPr algn="ctr"/>
          <a:r>
            <a:rPr lang="th-TH" sz="1600" b="1" smtClean="0">
              <a:latin typeface="TH SarabunPSK" panose="020B0500040200020003" pitchFamily="34" charset="-34"/>
              <a:cs typeface="TH SarabunPSK" panose="020B0500040200020003" pitchFamily="34" charset="-34"/>
            </a:rPr>
            <a:t>อบรมนักเรียน นักศึกษาให้อยู่ในระเบียบวินัยของสถานศึกษาและปฏิบัติตนตามกฎหมายบ้านเมือง</a:t>
          </a:r>
          <a:endParaRPr lang="th-TH" sz="16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5E53EC9-7C02-4800-846B-C597E118BCC7}" type="parTrans" cxnId="{5FA6EFAF-4DE9-42A2-9919-4664CEEF6994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F2E872DC-DE7F-4A53-9CE0-F7D9FBBDB874}" type="sibTrans" cxnId="{5FA6EFAF-4DE9-42A2-9919-4664CEEF6994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18E24515-7846-4A41-B27D-EA6722546F74}">
      <dgm:prSet phldrT="[ข้อความ]" custT="1"/>
      <dgm:spPr/>
      <dgm:t>
        <a:bodyPr/>
        <a:lstStyle/>
        <a:p>
          <a:pPr algn="ctr"/>
          <a:r>
            <a:rPr lang="th-TH" sz="1600" b="1" smtClean="0">
              <a:latin typeface="TH SarabunPSK" panose="020B0500040200020003" pitchFamily="34" charset="-34"/>
              <a:cs typeface="TH SarabunPSK" panose="020B0500040200020003" pitchFamily="34" charset="-34"/>
            </a:rPr>
            <a:t>ให้สถานศึกษาจัดทำแผนและปฏิทิน กำหนดแผนงาน และวิธีการป้องกันการทะเลาะวิวาทของแต่ละสถานศึกษาให้ชัดเจน</a:t>
          </a:r>
          <a:endParaRPr lang="th-TH" sz="16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2BAEBEE5-418B-4EE8-9B8A-8DEBF029A560}" type="parTrans" cxnId="{BCE791A9-AE7E-4348-9C97-41E0F7FAC671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EF3789A-62E3-4F91-9B82-0C99B36AEA5E}" type="sibTrans" cxnId="{BCE791A9-AE7E-4348-9C97-41E0F7FAC671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C98AF8A-7067-4085-B6DF-548375D2C21E}">
      <dgm:prSet phldrT="[ข้อความ]" custT="1"/>
      <dgm:spPr/>
      <dgm:t>
        <a:bodyPr/>
        <a:lstStyle/>
        <a:p>
          <a:pPr algn="ctr"/>
          <a:r>
            <a:rPr lang="th-TH" sz="1600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ให้สถานศึกษาประสานงานกับเจ้าหน้าที่หน่วยงานต่างๆที่เกี่ยวข้องร่วมกันเฝ้าระวัง ตรวจตามจุดเสี่ยงต่างๆ อย่างสม่ำเสมอ และมีเจ้าหน้าที่ตำรวจเฝ้าระวังหน้าประตูสถานศึกษาในช่วงเช้าและช่วงเลิกเรียน</a:t>
          </a:r>
          <a:endParaRPr lang="th-TH" sz="16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66A7058-D989-458B-9238-ACADAE4667FA}" type="sibTrans" cxnId="{51EBF20E-34A3-4BD4-9FE3-A07ACFFF6E7C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09A3F4B-7FC7-482D-B73F-EB9EB58D9F07}" type="parTrans" cxnId="{51EBF20E-34A3-4BD4-9FE3-A07ACFFF6E7C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6405462A-1C15-4DEE-9665-8552A96F815C}">
      <dgm:prSet phldrT="[ข้อความ]" custT="1"/>
      <dgm:spPr/>
      <dgm:t>
        <a:bodyPr/>
        <a:lstStyle/>
        <a:p>
          <a:pPr algn="ctr"/>
          <a:r>
            <a:rPr lang="th-TH" sz="1600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ให้สถานศึกษาสำรวจ เฝ้าระวัง และติดตาม ดูแลพฤติกรรมนักเรียน นักศึกษา ที่เสี่ยงต่อการกระทำผิดอย่างใกล้ชิด พร้อมจัดกิจกรรมปรับเปลี่ยนพฤติกรรมอย่างต่อเนื่อง</a:t>
          </a:r>
          <a:endParaRPr lang="th-TH" sz="16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DDCF107-5B47-4E54-A8D6-6F4200EF0EE2}" type="parTrans" cxnId="{306E7E5F-02E4-4831-BFB0-84B8CCCAE099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BEAD3C5-1DED-4CD7-BE12-D30B3DC8AD15}" type="sibTrans" cxnId="{306E7E5F-02E4-4831-BFB0-84B8CCCAE099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E37BAD0-E835-45C8-8C53-B4BE4FB3C33B}">
      <dgm:prSet phldrT="[ข้อความ]" custT="1"/>
      <dgm:spPr/>
      <dgm:t>
        <a:bodyPr/>
        <a:lstStyle/>
        <a:p>
          <a:pPr algn="ctr"/>
          <a:r>
            <a:rPr lang="th-TH" sz="1600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ให้สถานศึกษาจัดทำแฟ้มประวัตินักเรียน นักศึกษากลุ่มเสี่ยง และครูที่ปรึกษาออกตรวจเยี่ยมบ้านนักเรียน นักศึกษา อย่างทั่วถึง</a:t>
          </a:r>
          <a:endParaRPr lang="th-TH" sz="16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5952C9A-CC84-4A24-AF5B-A403A2FD2474}" type="parTrans" cxnId="{5326C5EA-B0B6-4610-A7DE-FDEFF0275F83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E1B1E00-E6B0-4DE3-8573-83D4FE67FF91}" type="sibTrans" cxnId="{5326C5EA-B0B6-4610-A7DE-FDEFF0275F83}">
      <dgm:prSet/>
      <dgm:spPr/>
      <dgm:t>
        <a:bodyPr/>
        <a:lstStyle/>
        <a:p>
          <a:pPr algn="ctr"/>
          <a:endParaRPr lang="th-TH" sz="1800" b="1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F465A49-C8CF-4016-AE01-9CC2E99AC643}" type="pres">
      <dgm:prSet presAssocID="{32A83F99-00F3-40D7-BF7E-8EAC7EB303B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3012FCDD-C7B1-4293-AFEA-4D957401BB7A}" type="pres">
      <dgm:prSet presAssocID="{0C98AF8A-7067-4085-B6DF-548375D2C21E}" presName="parentLin" presStyleCnt="0"/>
      <dgm:spPr/>
    </dgm:pt>
    <dgm:pt modelId="{29504D4B-952A-411E-81D3-8359194A4EE7}" type="pres">
      <dgm:prSet presAssocID="{0C98AF8A-7067-4085-B6DF-548375D2C21E}" presName="parentLeftMargin" presStyleLbl="node1" presStyleIdx="0" presStyleCnt="9"/>
      <dgm:spPr/>
      <dgm:t>
        <a:bodyPr/>
        <a:lstStyle/>
        <a:p>
          <a:endParaRPr lang="th-TH"/>
        </a:p>
      </dgm:t>
    </dgm:pt>
    <dgm:pt modelId="{F53738D6-6B7D-4E1A-8359-EF97D91A2750}" type="pres">
      <dgm:prSet presAssocID="{0C98AF8A-7067-4085-B6DF-548375D2C21E}" presName="parentText" presStyleLbl="node1" presStyleIdx="0" presStyleCnt="9" custScaleX="133614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FD49661-EEFD-440A-8CE1-85AC66595015}" type="pres">
      <dgm:prSet presAssocID="{0C98AF8A-7067-4085-B6DF-548375D2C21E}" presName="negativeSpace" presStyleCnt="0"/>
      <dgm:spPr/>
    </dgm:pt>
    <dgm:pt modelId="{DC751444-EA67-4CFE-8607-2CFDF76FA617}" type="pres">
      <dgm:prSet presAssocID="{0C98AF8A-7067-4085-B6DF-548375D2C21E}" presName="childText" presStyleLbl="conFgAcc1" presStyleIdx="0" presStyleCnt="9">
        <dgm:presLayoutVars>
          <dgm:bulletEnabled val="1"/>
        </dgm:presLayoutVars>
      </dgm:prSet>
      <dgm:spPr/>
    </dgm:pt>
    <dgm:pt modelId="{E33BCABC-CE91-474E-AA7E-4212746C1616}" type="pres">
      <dgm:prSet presAssocID="{066A7058-D989-458B-9238-ACADAE4667FA}" presName="spaceBetweenRectangles" presStyleCnt="0"/>
      <dgm:spPr/>
    </dgm:pt>
    <dgm:pt modelId="{E81D913A-5643-4930-B217-65514BF2B030}" type="pres">
      <dgm:prSet presAssocID="{51C7CEEB-07EA-4817-B862-7DC02E68F6E3}" presName="parentLin" presStyleCnt="0"/>
      <dgm:spPr/>
    </dgm:pt>
    <dgm:pt modelId="{B054BB50-33FE-4C57-A1D0-F720523C6CD6}" type="pres">
      <dgm:prSet presAssocID="{51C7CEEB-07EA-4817-B862-7DC02E68F6E3}" presName="parentLeftMargin" presStyleLbl="node1" presStyleIdx="0" presStyleCnt="9"/>
      <dgm:spPr/>
      <dgm:t>
        <a:bodyPr/>
        <a:lstStyle/>
        <a:p>
          <a:endParaRPr lang="th-TH"/>
        </a:p>
      </dgm:t>
    </dgm:pt>
    <dgm:pt modelId="{498FAD6C-8EF4-4F81-8956-10C0BDED1829}" type="pres">
      <dgm:prSet presAssocID="{51C7CEEB-07EA-4817-B862-7DC02E68F6E3}" presName="parentText" presStyleLbl="node1" presStyleIdx="1" presStyleCnt="9" custScaleX="133614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E3A0F983-6218-45AC-B735-50F34A280982}" type="pres">
      <dgm:prSet presAssocID="{51C7CEEB-07EA-4817-B862-7DC02E68F6E3}" presName="negativeSpace" presStyleCnt="0"/>
      <dgm:spPr/>
    </dgm:pt>
    <dgm:pt modelId="{7F9A84D1-1470-4316-9F41-5EBC76DD107E}" type="pres">
      <dgm:prSet presAssocID="{51C7CEEB-07EA-4817-B862-7DC02E68F6E3}" presName="childText" presStyleLbl="conFgAcc1" presStyleIdx="1" presStyleCnt="9">
        <dgm:presLayoutVars>
          <dgm:bulletEnabled val="1"/>
        </dgm:presLayoutVars>
      </dgm:prSet>
      <dgm:spPr/>
    </dgm:pt>
    <dgm:pt modelId="{3D26FC80-FD2C-435F-9362-FBFFD44796AE}" type="pres">
      <dgm:prSet presAssocID="{EF70F257-031B-48A2-9000-09E6F68AFABF}" presName="spaceBetweenRectangles" presStyleCnt="0"/>
      <dgm:spPr/>
    </dgm:pt>
    <dgm:pt modelId="{F407F125-7FAE-43BC-9FA4-0856CFCAE9AD}" type="pres">
      <dgm:prSet presAssocID="{5A950122-D36B-47BC-9C29-B5DF89B01B62}" presName="parentLin" presStyleCnt="0"/>
      <dgm:spPr/>
    </dgm:pt>
    <dgm:pt modelId="{B9798C0A-9EBC-4B58-BEE7-C05B89724137}" type="pres">
      <dgm:prSet presAssocID="{5A950122-D36B-47BC-9C29-B5DF89B01B62}" presName="parentLeftMargin" presStyleLbl="node1" presStyleIdx="1" presStyleCnt="9"/>
      <dgm:spPr/>
      <dgm:t>
        <a:bodyPr/>
        <a:lstStyle/>
        <a:p>
          <a:endParaRPr lang="th-TH"/>
        </a:p>
      </dgm:t>
    </dgm:pt>
    <dgm:pt modelId="{A4E6FFE0-52C7-4D31-B4AC-EBC0B95504CC}" type="pres">
      <dgm:prSet presAssocID="{5A950122-D36B-47BC-9C29-B5DF89B01B62}" presName="parentText" presStyleLbl="node1" presStyleIdx="2" presStyleCnt="9" custScaleX="133614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D51AE9A-BCC0-4242-9C90-E41EAD8FE7B7}" type="pres">
      <dgm:prSet presAssocID="{5A950122-D36B-47BC-9C29-B5DF89B01B62}" presName="negativeSpace" presStyleCnt="0"/>
      <dgm:spPr/>
    </dgm:pt>
    <dgm:pt modelId="{DFF0F509-679C-49D9-8B3B-F1870662CDFE}" type="pres">
      <dgm:prSet presAssocID="{5A950122-D36B-47BC-9C29-B5DF89B01B62}" presName="childText" presStyleLbl="conFgAcc1" presStyleIdx="2" presStyleCnt="9">
        <dgm:presLayoutVars>
          <dgm:bulletEnabled val="1"/>
        </dgm:presLayoutVars>
      </dgm:prSet>
      <dgm:spPr/>
    </dgm:pt>
    <dgm:pt modelId="{45EE47D0-5426-40F5-97B5-6971FDA93D9A}" type="pres">
      <dgm:prSet presAssocID="{2B965C5D-EC47-4D80-B380-BFD2B4439B12}" presName="spaceBetweenRectangles" presStyleCnt="0"/>
      <dgm:spPr/>
    </dgm:pt>
    <dgm:pt modelId="{79753AE7-AEDA-4E85-9F7B-D126A372D694}" type="pres">
      <dgm:prSet presAssocID="{B8D66905-F48C-4E11-8520-CE85F4C6A6E3}" presName="parentLin" presStyleCnt="0"/>
      <dgm:spPr/>
    </dgm:pt>
    <dgm:pt modelId="{4B893CA5-EE31-401A-B4F2-1493E1A2BD7C}" type="pres">
      <dgm:prSet presAssocID="{B8D66905-F48C-4E11-8520-CE85F4C6A6E3}" presName="parentLeftMargin" presStyleLbl="node1" presStyleIdx="2" presStyleCnt="9"/>
      <dgm:spPr/>
      <dgm:t>
        <a:bodyPr/>
        <a:lstStyle/>
        <a:p>
          <a:endParaRPr lang="th-TH"/>
        </a:p>
      </dgm:t>
    </dgm:pt>
    <dgm:pt modelId="{9009AF31-B392-46A5-837C-640C92628AE8}" type="pres">
      <dgm:prSet presAssocID="{B8D66905-F48C-4E11-8520-CE85F4C6A6E3}" presName="parentText" presStyleLbl="node1" presStyleIdx="3" presStyleCnt="9" custScaleX="133614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8FDE16D-2933-49FE-836B-EF92D070E4F3}" type="pres">
      <dgm:prSet presAssocID="{B8D66905-F48C-4E11-8520-CE85F4C6A6E3}" presName="negativeSpace" presStyleCnt="0"/>
      <dgm:spPr/>
    </dgm:pt>
    <dgm:pt modelId="{58D2EF01-6CCF-4554-844D-D5171EC17783}" type="pres">
      <dgm:prSet presAssocID="{B8D66905-F48C-4E11-8520-CE85F4C6A6E3}" presName="childText" presStyleLbl="conFgAcc1" presStyleIdx="3" presStyleCnt="9">
        <dgm:presLayoutVars>
          <dgm:bulletEnabled val="1"/>
        </dgm:presLayoutVars>
      </dgm:prSet>
      <dgm:spPr/>
    </dgm:pt>
    <dgm:pt modelId="{EFECBA9E-4211-4D2F-AEDC-5D8586842B95}" type="pres">
      <dgm:prSet presAssocID="{B527FE6C-DAE8-4DDB-9E72-402164A8A773}" presName="spaceBetweenRectangles" presStyleCnt="0"/>
      <dgm:spPr/>
    </dgm:pt>
    <dgm:pt modelId="{58120BD9-BCAB-49C6-8D43-5FCAEE0EA6AE}" type="pres">
      <dgm:prSet presAssocID="{30E3182F-6622-46A3-B877-DC91F067B076}" presName="parentLin" presStyleCnt="0"/>
      <dgm:spPr/>
    </dgm:pt>
    <dgm:pt modelId="{04D09E2E-3617-4972-A43E-AF5B453BA17B}" type="pres">
      <dgm:prSet presAssocID="{30E3182F-6622-46A3-B877-DC91F067B076}" presName="parentLeftMargin" presStyleLbl="node1" presStyleIdx="3" presStyleCnt="9"/>
      <dgm:spPr/>
      <dgm:t>
        <a:bodyPr/>
        <a:lstStyle/>
        <a:p>
          <a:endParaRPr lang="th-TH"/>
        </a:p>
      </dgm:t>
    </dgm:pt>
    <dgm:pt modelId="{5BCE910A-41FE-4ED6-ADAB-2A3ED41B262D}" type="pres">
      <dgm:prSet presAssocID="{30E3182F-6622-46A3-B877-DC91F067B076}" presName="parentText" presStyleLbl="node1" presStyleIdx="4" presStyleCnt="9" custScaleX="133614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AD13FC0A-9044-41EF-871A-B681E9DA73F4}" type="pres">
      <dgm:prSet presAssocID="{30E3182F-6622-46A3-B877-DC91F067B076}" presName="negativeSpace" presStyleCnt="0"/>
      <dgm:spPr/>
    </dgm:pt>
    <dgm:pt modelId="{1BCDD5D8-55A7-419B-872A-407680491FC5}" type="pres">
      <dgm:prSet presAssocID="{30E3182F-6622-46A3-B877-DC91F067B076}" presName="childText" presStyleLbl="conFgAcc1" presStyleIdx="4" presStyleCnt="9">
        <dgm:presLayoutVars>
          <dgm:bulletEnabled val="1"/>
        </dgm:presLayoutVars>
      </dgm:prSet>
      <dgm:spPr/>
    </dgm:pt>
    <dgm:pt modelId="{8B03A927-7900-4F7E-B855-85D579CE5BB8}" type="pres">
      <dgm:prSet presAssocID="{225F12DA-6252-4A97-B7BF-9C4FD46BA5EA}" presName="spaceBetweenRectangles" presStyleCnt="0"/>
      <dgm:spPr/>
    </dgm:pt>
    <dgm:pt modelId="{678E6802-1851-4D4B-BBD4-CB9693EA15A6}" type="pres">
      <dgm:prSet presAssocID="{A3440585-E004-47BF-93A3-7559913C83E0}" presName="parentLin" presStyleCnt="0"/>
      <dgm:spPr/>
    </dgm:pt>
    <dgm:pt modelId="{CA7E826C-907B-444C-8121-FFBD9BBBA272}" type="pres">
      <dgm:prSet presAssocID="{A3440585-E004-47BF-93A3-7559913C83E0}" presName="parentLeftMargin" presStyleLbl="node1" presStyleIdx="4" presStyleCnt="9"/>
      <dgm:spPr/>
      <dgm:t>
        <a:bodyPr/>
        <a:lstStyle/>
        <a:p>
          <a:endParaRPr lang="th-TH"/>
        </a:p>
      </dgm:t>
    </dgm:pt>
    <dgm:pt modelId="{647D7D42-EA0B-4F6C-A2BF-3C51E259D6D7}" type="pres">
      <dgm:prSet presAssocID="{A3440585-E004-47BF-93A3-7559913C83E0}" presName="parentText" presStyleLbl="node1" presStyleIdx="5" presStyleCnt="9" custScaleX="133614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83CFCAC-5C3A-4B3C-B582-8997C61D6C5E}" type="pres">
      <dgm:prSet presAssocID="{A3440585-E004-47BF-93A3-7559913C83E0}" presName="negativeSpace" presStyleCnt="0"/>
      <dgm:spPr/>
    </dgm:pt>
    <dgm:pt modelId="{833E9FD3-D255-44C0-BB2D-71E8935A6F2C}" type="pres">
      <dgm:prSet presAssocID="{A3440585-E004-47BF-93A3-7559913C83E0}" presName="childText" presStyleLbl="conFgAcc1" presStyleIdx="5" presStyleCnt="9">
        <dgm:presLayoutVars>
          <dgm:bulletEnabled val="1"/>
        </dgm:presLayoutVars>
      </dgm:prSet>
      <dgm:spPr/>
    </dgm:pt>
    <dgm:pt modelId="{BC6E7058-87E7-40E8-B3FE-12AB8B1ECD34}" type="pres">
      <dgm:prSet presAssocID="{F2E872DC-DE7F-4A53-9CE0-F7D9FBBDB874}" presName="spaceBetweenRectangles" presStyleCnt="0"/>
      <dgm:spPr/>
    </dgm:pt>
    <dgm:pt modelId="{1B8F118F-88B4-4487-B9E1-88BB1622D8A7}" type="pres">
      <dgm:prSet presAssocID="{18E24515-7846-4A41-B27D-EA6722546F74}" presName="parentLin" presStyleCnt="0"/>
      <dgm:spPr/>
    </dgm:pt>
    <dgm:pt modelId="{DDBE3983-679E-4A45-9C27-015504BE59F8}" type="pres">
      <dgm:prSet presAssocID="{18E24515-7846-4A41-B27D-EA6722546F74}" presName="parentLeftMargin" presStyleLbl="node1" presStyleIdx="5" presStyleCnt="9"/>
      <dgm:spPr/>
      <dgm:t>
        <a:bodyPr/>
        <a:lstStyle/>
        <a:p>
          <a:endParaRPr lang="th-TH"/>
        </a:p>
      </dgm:t>
    </dgm:pt>
    <dgm:pt modelId="{75C344A0-0741-4FAC-ADB7-51DD6C94C58F}" type="pres">
      <dgm:prSet presAssocID="{18E24515-7846-4A41-B27D-EA6722546F74}" presName="parentText" presStyleLbl="node1" presStyleIdx="6" presStyleCnt="9" custScaleX="133614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DF7711DF-E7D3-4B75-988D-4B940A3CF79F}" type="pres">
      <dgm:prSet presAssocID="{18E24515-7846-4A41-B27D-EA6722546F74}" presName="negativeSpace" presStyleCnt="0"/>
      <dgm:spPr/>
    </dgm:pt>
    <dgm:pt modelId="{D2E182EE-A602-45E6-8B7E-F8B7D3CDB704}" type="pres">
      <dgm:prSet presAssocID="{18E24515-7846-4A41-B27D-EA6722546F74}" presName="childText" presStyleLbl="conFgAcc1" presStyleIdx="6" presStyleCnt="9">
        <dgm:presLayoutVars>
          <dgm:bulletEnabled val="1"/>
        </dgm:presLayoutVars>
      </dgm:prSet>
      <dgm:spPr/>
    </dgm:pt>
    <dgm:pt modelId="{4206F650-CCB1-425B-9712-847CF36828C0}" type="pres">
      <dgm:prSet presAssocID="{BEF3789A-62E3-4F91-9B82-0C99B36AEA5E}" presName="spaceBetweenRectangles" presStyleCnt="0"/>
      <dgm:spPr/>
    </dgm:pt>
    <dgm:pt modelId="{216F8905-4F9B-4F77-92F7-1F1C93670065}" type="pres">
      <dgm:prSet presAssocID="{6405462A-1C15-4DEE-9665-8552A96F815C}" presName="parentLin" presStyleCnt="0"/>
      <dgm:spPr/>
    </dgm:pt>
    <dgm:pt modelId="{A5D216C5-D3C2-4D6D-839E-CDBAB2112EEF}" type="pres">
      <dgm:prSet presAssocID="{6405462A-1C15-4DEE-9665-8552A96F815C}" presName="parentLeftMargin" presStyleLbl="node1" presStyleIdx="6" presStyleCnt="9"/>
      <dgm:spPr/>
      <dgm:t>
        <a:bodyPr/>
        <a:lstStyle/>
        <a:p>
          <a:endParaRPr lang="th-TH"/>
        </a:p>
      </dgm:t>
    </dgm:pt>
    <dgm:pt modelId="{07DFCC66-36BB-44B9-A5F7-13814DE41BE9}" type="pres">
      <dgm:prSet presAssocID="{6405462A-1C15-4DEE-9665-8552A96F815C}" presName="parentText" presStyleLbl="node1" presStyleIdx="7" presStyleCnt="9" custScaleX="133614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FD22941-8333-4D4F-958C-423B8D533255}" type="pres">
      <dgm:prSet presAssocID="{6405462A-1C15-4DEE-9665-8552A96F815C}" presName="negativeSpace" presStyleCnt="0"/>
      <dgm:spPr/>
    </dgm:pt>
    <dgm:pt modelId="{DF307CAD-8173-43DE-884F-4272E69DDAC6}" type="pres">
      <dgm:prSet presAssocID="{6405462A-1C15-4DEE-9665-8552A96F815C}" presName="childText" presStyleLbl="conFgAcc1" presStyleIdx="7" presStyleCnt="9">
        <dgm:presLayoutVars>
          <dgm:bulletEnabled val="1"/>
        </dgm:presLayoutVars>
      </dgm:prSet>
      <dgm:spPr/>
    </dgm:pt>
    <dgm:pt modelId="{FFB6C18A-A621-4DE3-9575-87B214A70D96}" type="pres">
      <dgm:prSet presAssocID="{EBEAD3C5-1DED-4CD7-BE12-D30B3DC8AD15}" presName="spaceBetweenRectangles" presStyleCnt="0"/>
      <dgm:spPr/>
    </dgm:pt>
    <dgm:pt modelId="{466DE4B9-6084-43E9-8DAF-E8B11779905E}" type="pres">
      <dgm:prSet presAssocID="{7E37BAD0-E835-45C8-8C53-B4BE4FB3C33B}" presName="parentLin" presStyleCnt="0"/>
      <dgm:spPr/>
    </dgm:pt>
    <dgm:pt modelId="{B0B6FC45-AAB1-47D2-9942-F900521973DE}" type="pres">
      <dgm:prSet presAssocID="{7E37BAD0-E835-45C8-8C53-B4BE4FB3C33B}" presName="parentLeftMargin" presStyleLbl="node1" presStyleIdx="7" presStyleCnt="9"/>
      <dgm:spPr/>
      <dgm:t>
        <a:bodyPr/>
        <a:lstStyle/>
        <a:p>
          <a:endParaRPr lang="th-TH"/>
        </a:p>
      </dgm:t>
    </dgm:pt>
    <dgm:pt modelId="{063214A4-B1D7-445C-ADF3-041D3EDE843F}" type="pres">
      <dgm:prSet presAssocID="{7E37BAD0-E835-45C8-8C53-B4BE4FB3C33B}" presName="parentText" presStyleLbl="node1" presStyleIdx="8" presStyleCnt="9" custScaleX="133614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263ABBB2-68E3-49F9-B836-80FCCA51D8E3}" type="pres">
      <dgm:prSet presAssocID="{7E37BAD0-E835-45C8-8C53-B4BE4FB3C33B}" presName="negativeSpace" presStyleCnt="0"/>
      <dgm:spPr/>
    </dgm:pt>
    <dgm:pt modelId="{848656B8-F17E-47AC-8E08-BEEB6D315ECD}" type="pres">
      <dgm:prSet presAssocID="{7E37BAD0-E835-45C8-8C53-B4BE4FB3C33B}" presName="childText" presStyleLbl="conFgAcc1" presStyleIdx="8" presStyleCnt="9">
        <dgm:presLayoutVars>
          <dgm:bulletEnabled val="1"/>
        </dgm:presLayoutVars>
      </dgm:prSet>
      <dgm:spPr/>
    </dgm:pt>
  </dgm:ptLst>
  <dgm:cxnLst>
    <dgm:cxn modelId="{55461FAB-7025-47E4-A7F8-DBF8B3B70FAF}" type="presOf" srcId="{30E3182F-6622-46A3-B877-DC91F067B076}" destId="{5BCE910A-41FE-4ED6-ADAB-2A3ED41B262D}" srcOrd="1" destOrd="0" presId="urn:microsoft.com/office/officeart/2005/8/layout/list1"/>
    <dgm:cxn modelId="{72D9CCB4-623B-484B-A1BE-7F76E0D8B134}" type="presOf" srcId="{A3440585-E004-47BF-93A3-7559913C83E0}" destId="{647D7D42-EA0B-4F6C-A2BF-3C51E259D6D7}" srcOrd="1" destOrd="0" presId="urn:microsoft.com/office/officeart/2005/8/layout/list1"/>
    <dgm:cxn modelId="{AE80C6C7-8E6E-4563-9FE1-ACE93CD34899}" type="presOf" srcId="{7E37BAD0-E835-45C8-8C53-B4BE4FB3C33B}" destId="{B0B6FC45-AAB1-47D2-9942-F900521973DE}" srcOrd="0" destOrd="0" presId="urn:microsoft.com/office/officeart/2005/8/layout/list1"/>
    <dgm:cxn modelId="{51EBF20E-34A3-4BD4-9FE3-A07ACFFF6E7C}" srcId="{32A83F99-00F3-40D7-BF7E-8EAC7EB303B0}" destId="{0C98AF8A-7067-4085-B6DF-548375D2C21E}" srcOrd="0" destOrd="0" parTransId="{009A3F4B-7FC7-482D-B73F-EB9EB58D9F07}" sibTransId="{066A7058-D989-458B-9238-ACADAE4667FA}"/>
    <dgm:cxn modelId="{4232BE3B-4664-4F35-8A12-4596AF9E9991}" srcId="{32A83F99-00F3-40D7-BF7E-8EAC7EB303B0}" destId="{51C7CEEB-07EA-4817-B862-7DC02E68F6E3}" srcOrd="1" destOrd="0" parTransId="{3D9D8282-2235-4E15-83F8-47F65BB68438}" sibTransId="{EF70F257-031B-48A2-9000-09E6F68AFABF}"/>
    <dgm:cxn modelId="{EB7F4B1F-2C1F-4E6B-95C6-3B40805A37D0}" type="presOf" srcId="{32A83F99-00F3-40D7-BF7E-8EAC7EB303B0}" destId="{9F465A49-C8CF-4016-AE01-9CC2E99AC643}" srcOrd="0" destOrd="0" presId="urn:microsoft.com/office/officeart/2005/8/layout/list1"/>
    <dgm:cxn modelId="{C894DAD6-EB98-4455-A6D2-4C1C5CB061FB}" type="presOf" srcId="{5A950122-D36B-47BC-9C29-B5DF89B01B62}" destId="{B9798C0A-9EBC-4B58-BEE7-C05B89724137}" srcOrd="0" destOrd="0" presId="urn:microsoft.com/office/officeart/2005/8/layout/list1"/>
    <dgm:cxn modelId="{BCE791A9-AE7E-4348-9C97-41E0F7FAC671}" srcId="{32A83F99-00F3-40D7-BF7E-8EAC7EB303B0}" destId="{18E24515-7846-4A41-B27D-EA6722546F74}" srcOrd="6" destOrd="0" parTransId="{2BAEBEE5-418B-4EE8-9B8A-8DEBF029A560}" sibTransId="{BEF3789A-62E3-4F91-9B82-0C99B36AEA5E}"/>
    <dgm:cxn modelId="{5FA6EFAF-4DE9-42A2-9919-4664CEEF6994}" srcId="{32A83F99-00F3-40D7-BF7E-8EAC7EB303B0}" destId="{A3440585-E004-47BF-93A3-7559913C83E0}" srcOrd="5" destOrd="0" parTransId="{C5E53EC9-7C02-4800-846B-C597E118BCC7}" sibTransId="{F2E872DC-DE7F-4A53-9CE0-F7D9FBBDB874}"/>
    <dgm:cxn modelId="{7D4A239E-7601-4911-9068-B9232E21E1A3}" type="presOf" srcId="{7E37BAD0-E835-45C8-8C53-B4BE4FB3C33B}" destId="{063214A4-B1D7-445C-ADF3-041D3EDE843F}" srcOrd="1" destOrd="0" presId="urn:microsoft.com/office/officeart/2005/8/layout/list1"/>
    <dgm:cxn modelId="{6461DAED-8C0D-4103-B9B1-D9832C076A8B}" type="presOf" srcId="{18E24515-7846-4A41-B27D-EA6722546F74}" destId="{DDBE3983-679E-4A45-9C27-015504BE59F8}" srcOrd="0" destOrd="0" presId="urn:microsoft.com/office/officeart/2005/8/layout/list1"/>
    <dgm:cxn modelId="{F8FDE4F4-4F1B-4B25-860D-3851DB423F4B}" type="presOf" srcId="{5A950122-D36B-47BC-9C29-B5DF89B01B62}" destId="{A4E6FFE0-52C7-4D31-B4AC-EBC0B95504CC}" srcOrd="1" destOrd="0" presId="urn:microsoft.com/office/officeart/2005/8/layout/list1"/>
    <dgm:cxn modelId="{306E7E5F-02E4-4831-BFB0-84B8CCCAE099}" srcId="{32A83F99-00F3-40D7-BF7E-8EAC7EB303B0}" destId="{6405462A-1C15-4DEE-9665-8552A96F815C}" srcOrd="7" destOrd="0" parTransId="{CDDCF107-5B47-4E54-A8D6-6F4200EF0EE2}" sibTransId="{EBEAD3C5-1DED-4CD7-BE12-D30B3DC8AD15}"/>
    <dgm:cxn modelId="{004DC2BA-29F4-45F0-AB3F-DA70BDFFB45A}" type="presOf" srcId="{18E24515-7846-4A41-B27D-EA6722546F74}" destId="{75C344A0-0741-4FAC-ADB7-51DD6C94C58F}" srcOrd="1" destOrd="0" presId="urn:microsoft.com/office/officeart/2005/8/layout/list1"/>
    <dgm:cxn modelId="{8BD79C91-383F-44FB-856D-485BB08A5C65}" type="presOf" srcId="{0C98AF8A-7067-4085-B6DF-548375D2C21E}" destId="{F53738D6-6B7D-4E1A-8359-EF97D91A2750}" srcOrd="1" destOrd="0" presId="urn:microsoft.com/office/officeart/2005/8/layout/list1"/>
    <dgm:cxn modelId="{82ED3E34-E271-40BE-9B61-C941C3193164}" type="presOf" srcId="{51C7CEEB-07EA-4817-B862-7DC02E68F6E3}" destId="{498FAD6C-8EF4-4F81-8956-10C0BDED1829}" srcOrd="1" destOrd="0" presId="urn:microsoft.com/office/officeart/2005/8/layout/list1"/>
    <dgm:cxn modelId="{D46C344A-E427-48BE-A42B-9353043BB4F3}" srcId="{32A83F99-00F3-40D7-BF7E-8EAC7EB303B0}" destId="{5A950122-D36B-47BC-9C29-B5DF89B01B62}" srcOrd="2" destOrd="0" parTransId="{8384C1E9-8D49-4FEB-957F-6FB403D5F179}" sibTransId="{2B965C5D-EC47-4D80-B380-BFD2B4439B12}"/>
    <dgm:cxn modelId="{BC5EA238-5CBA-44B2-8EBA-113178D3E01F}" srcId="{32A83F99-00F3-40D7-BF7E-8EAC7EB303B0}" destId="{30E3182F-6622-46A3-B877-DC91F067B076}" srcOrd="4" destOrd="0" parTransId="{047A1F3D-633F-4D09-ADA6-C891AF3A239D}" sibTransId="{225F12DA-6252-4A97-B7BF-9C4FD46BA5EA}"/>
    <dgm:cxn modelId="{0F5DAB2A-4E43-44CB-BD62-663D553A3D68}" type="presOf" srcId="{A3440585-E004-47BF-93A3-7559913C83E0}" destId="{CA7E826C-907B-444C-8121-FFBD9BBBA272}" srcOrd="0" destOrd="0" presId="urn:microsoft.com/office/officeart/2005/8/layout/list1"/>
    <dgm:cxn modelId="{C471591A-B58D-477B-AFC4-6C9D729B5916}" type="presOf" srcId="{6405462A-1C15-4DEE-9665-8552A96F815C}" destId="{A5D216C5-D3C2-4D6D-839E-CDBAB2112EEF}" srcOrd="0" destOrd="0" presId="urn:microsoft.com/office/officeart/2005/8/layout/list1"/>
    <dgm:cxn modelId="{A279F653-3659-4515-881A-2622C190DAF0}" type="presOf" srcId="{B8D66905-F48C-4E11-8520-CE85F4C6A6E3}" destId="{9009AF31-B392-46A5-837C-640C92628AE8}" srcOrd="1" destOrd="0" presId="urn:microsoft.com/office/officeart/2005/8/layout/list1"/>
    <dgm:cxn modelId="{1A8E1479-3721-4DE8-8A6A-A71E04C74B34}" type="presOf" srcId="{51C7CEEB-07EA-4817-B862-7DC02E68F6E3}" destId="{B054BB50-33FE-4C57-A1D0-F720523C6CD6}" srcOrd="0" destOrd="0" presId="urn:microsoft.com/office/officeart/2005/8/layout/list1"/>
    <dgm:cxn modelId="{0E9ECF91-7827-4108-A74C-F15DD3655BFD}" type="presOf" srcId="{B8D66905-F48C-4E11-8520-CE85F4C6A6E3}" destId="{4B893CA5-EE31-401A-B4F2-1493E1A2BD7C}" srcOrd="0" destOrd="0" presId="urn:microsoft.com/office/officeart/2005/8/layout/list1"/>
    <dgm:cxn modelId="{C1DF9974-8E0F-4F96-8B59-75EC6D3EA0B4}" type="presOf" srcId="{0C98AF8A-7067-4085-B6DF-548375D2C21E}" destId="{29504D4B-952A-411E-81D3-8359194A4EE7}" srcOrd="0" destOrd="0" presId="urn:microsoft.com/office/officeart/2005/8/layout/list1"/>
    <dgm:cxn modelId="{C14A767C-0929-4F03-97BC-FD9A51D07E36}" type="presOf" srcId="{6405462A-1C15-4DEE-9665-8552A96F815C}" destId="{07DFCC66-36BB-44B9-A5F7-13814DE41BE9}" srcOrd="1" destOrd="0" presId="urn:microsoft.com/office/officeart/2005/8/layout/list1"/>
    <dgm:cxn modelId="{4A86EA08-6723-4072-84CF-57608C7BBC11}" type="presOf" srcId="{30E3182F-6622-46A3-B877-DC91F067B076}" destId="{04D09E2E-3617-4972-A43E-AF5B453BA17B}" srcOrd="0" destOrd="0" presId="urn:microsoft.com/office/officeart/2005/8/layout/list1"/>
    <dgm:cxn modelId="{5326C5EA-B0B6-4610-A7DE-FDEFF0275F83}" srcId="{32A83F99-00F3-40D7-BF7E-8EAC7EB303B0}" destId="{7E37BAD0-E835-45C8-8C53-B4BE4FB3C33B}" srcOrd="8" destOrd="0" parTransId="{C5952C9A-CC84-4A24-AF5B-A403A2FD2474}" sibTransId="{CE1B1E00-E6B0-4DE3-8573-83D4FE67FF91}"/>
    <dgm:cxn modelId="{276E9CD2-D86B-4020-8B48-8F54A70A4A67}" srcId="{32A83F99-00F3-40D7-BF7E-8EAC7EB303B0}" destId="{B8D66905-F48C-4E11-8520-CE85F4C6A6E3}" srcOrd="3" destOrd="0" parTransId="{7C2B68EA-571B-41F3-851C-1C8B3AA91D3C}" sibTransId="{B527FE6C-DAE8-4DDB-9E72-402164A8A773}"/>
    <dgm:cxn modelId="{43A7289A-5BCB-4D24-A4B3-9336D078CFC3}" type="presParOf" srcId="{9F465A49-C8CF-4016-AE01-9CC2E99AC643}" destId="{3012FCDD-C7B1-4293-AFEA-4D957401BB7A}" srcOrd="0" destOrd="0" presId="urn:microsoft.com/office/officeart/2005/8/layout/list1"/>
    <dgm:cxn modelId="{1D91D62E-8600-4350-8502-20FAFFB30537}" type="presParOf" srcId="{3012FCDD-C7B1-4293-AFEA-4D957401BB7A}" destId="{29504D4B-952A-411E-81D3-8359194A4EE7}" srcOrd="0" destOrd="0" presId="urn:microsoft.com/office/officeart/2005/8/layout/list1"/>
    <dgm:cxn modelId="{6A11DCEA-F7CF-4C51-AFCE-ABA79A2B50CC}" type="presParOf" srcId="{3012FCDD-C7B1-4293-AFEA-4D957401BB7A}" destId="{F53738D6-6B7D-4E1A-8359-EF97D91A2750}" srcOrd="1" destOrd="0" presId="urn:microsoft.com/office/officeart/2005/8/layout/list1"/>
    <dgm:cxn modelId="{9A54319D-E376-4251-A757-1CC675936509}" type="presParOf" srcId="{9F465A49-C8CF-4016-AE01-9CC2E99AC643}" destId="{0FD49661-EEFD-440A-8CE1-85AC66595015}" srcOrd="1" destOrd="0" presId="urn:microsoft.com/office/officeart/2005/8/layout/list1"/>
    <dgm:cxn modelId="{D0E98A36-4AC6-4788-AD17-F2369457BC5E}" type="presParOf" srcId="{9F465A49-C8CF-4016-AE01-9CC2E99AC643}" destId="{DC751444-EA67-4CFE-8607-2CFDF76FA617}" srcOrd="2" destOrd="0" presId="urn:microsoft.com/office/officeart/2005/8/layout/list1"/>
    <dgm:cxn modelId="{F364DB45-3E5E-4796-9F4A-0393C3BBFE6D}" type="presParOf" srcId="{9F465A49-C8CF-4016-AE01-9CC2E99AC643}" destId="{E33BCABC-CE91-474E-AA7E-4212746C1616}" srcOrd="3" destOrd="0" presId="urn:microsoft.com/office/officeart/2005/8/layout/list1"/>
    <dgm:cxn modelId="{0B1AB806-24F2-4C1F-A342-0EFB612FF02F}" type="presParOf" srcId="{9F465A49-C8CF-4016-AE01-9CC2E99AC643}" destId="{E81D913A-5643-4930-B217-65514BF2B030}" srcOrd="4" destOrd="0" presId="urn:microsoft.com/office/officeart/2005/8/layout/list1"/>
    <dgm:cxn modelId="{2DD88DB2-57F7-49E8-8558-97037A2C31B8}" type="presParOf" srcId="{E81D913A-5643-4930-B217-65514BF2B030}" destId="{B054BB50-33FE-4C57-A1D0-F720523C6CD6}" srcOrd="0" destOrd="0" presId="urn:microsoft.com/office/officeart/2005/8/layout/list1"/>
    <dgm:cxn modelId="{759B0B94-69B8-4245-87E8-CCF1725A9C5F}" type="presParOf" srcId="{E81D913A-5643-4930-B217-65514BF2B030}" destId="{498FAD6C-8EF4-4F81-8956-10C0BDED1829}" srcOrd="1" destOrd="0" presId="urn:microsoft.com/office/officeart/2005/8/layout/list1"/>
    <dgm:cxn modelId="{75653215-2D09-40E6-B37A-195E19460C30}" type="presParOf" srcId="{9F465A49-C8CF-4016-AE01-9CC2E99AC643}" destId="{E3A0F983-6218-45AC-B735-50F34A280982}" srcOrd="5" destOrd="0" presId="urn:microsoft.com/office/officeart/2005/8/layout/list1"/>
    <dgm:cxn modelId="{1F1A3E91-F454-47CE-82F1-753C418079A2}" type="presParOf" srcId="{9F465A49-C8CF-4016-AE01-9CC2E99AC643}" destId="{7F9A84D1-1470-4316-9F41-5EBC76DD107E}" srcOrd="6" destOrd="0" presId="urn:microsoft.com/office/officeart/2005/8/layout/list1"/>
    <dgm:cxn modelId="{FC3F04E6-6A73-4F20-8767-58C3830811A9}" type="presParOf" srcId="{9F465A49-C8CF-4016-AE01-9CC2E99AC643}" destId="{3D26FC80-FD2C-435F-9362-FBFFD44796AE}" srcOrd="7" destOrd="0" presId="urn:microsoft.com/office/officeart/2005/8/layout/list1"/>
    <dgm:cxn modelId="{48CCB5FA-9228-43F7-A9EE-BAFDB0657A16}" type="presParOf" srcId="{9F465A49-C8CF-4016-AE01-9CC2E99AC643}" destId="{F407F125-7FAE-43BC-9FA4-0856CFCAE9AD}" srcOrd="8" destOrd="0" presId="urn:microsoft.com/office/officeart/2005/8/layout/list1"/>
    <dgm:cxn modelId="{78128286-91C6-4AFC-8FA7-36743BB8D84D}" type="presParOf" srcId="{F407F125-7FAE-43BC-9FA4-0856CFCAE9AD}" destId="{B9798C0A-9EBC-4B58-BEE7-C05B89724137}" srcOrd="0" destOrd="0" presId="urn:microsoft.com/office/officeart/2005/8/layout/list1"/>
    <dgm:cxn modelId="{CD35BC23-A3F2-42BC-BCD9-C87BECB39FEE}" type="presParOf" srcId="{F407F125-7FAE-43BC-9FA4-0856CFCAE9AD}" destId="{A4E6FFE0-52C7-4D31-B4AC-EBC0B95504CC}" srcOrd="1" destOrd="0" presId="urn:microsoft.com/office/officeart/2005/8/layout/list1"/>
    <dgm:cxn modelId="{07CA1149-B16D-47FE-A9E6-0E19389036E8}" type="presParOf" srcId="{9F465A49-C8CF-4016-AE01-9CC2E99AC643}" destId="{8D51AE9A-BCC0-4242-9C90-E41EAD8FE7B7}" srcOrd="9" destOrd="0" presId="urn:microsoft.com/office/officeart/2005/8/layout/list1"/>
    <dgm:cxn modelId="{AABA496D-75E9-41C2-B3FF-53A690F5FFB7}" type="presParOf" srcId="{9F465A49-C8CF-4016-AE01-9CC2E99AC643}" destId="{DFF0F509-679C-49D9-8B3B-F1870662CDFE}" srcOrd="10" destOrd="0" presId="urn:microsoft.com/office/officeart/2005/8/layout/list1"/>
    <dgm:cxn modelId="{F7A6D2D0-F70F-4CD8-870E-572305624CC8}" type="presParOf" srcId="{9F465A49-C8CF-4016-AE01-9CC2E99AC643}" destId="{45EE47D0-5426-40F5-97B5-6971FDA93D9A}" srcOrd="11" destOrd="0" presId="urn:microsoft.com/office/officeart/2005/8/layout/list1"/>
    <dgm:cxn modelId="{5777735D-7CC6-454A-A5EE-AE33406B5068}" type="presParOf" srcId="{9F465A49-C8CF-4016-AE01-9CC2E99AC643}" destId="{79753AE7-AEDA-4E85-9F7B-D126A372D694}" srcOrd="12" destOrd="0" presId="urn:microsoft.com/office/officeart/2005/8/layout/list1"/>
    <dgm:cxn modelId="{31B02425-4437-4104-A370-3F4E4D6471F9}" type="presParOf" srcId="{79753AE7-AEDA-4E85-9F7B-D126A372D694}" destId="{4B893CA5-EE31-401A-B4F2-1493E1A2BD7C}" srcOrd="0" destOrd="0" presId="urn:microsoft.com/office/officeart/2005/8/layout/list1"/>
    <dgm:cxn modelId="{8124EA36-61CC-4532-AEF7-DD132EA69058}" type="presParOf" srcId="{79753AE7-AEDA-4E85-9F7B-D126A372D694}" destId="{9009AF31-B392-46A5-837C-640C92628AE8}" srcOrd="1" destOrd="0" presId="urn:microsoft.com/office/officeart/2005/8/layout/list1"/>
    <dgm:cxn modelId="{F8462B01-B095-4C8B-8112-355D898B81CE}" type="presParOf" srcId="{9F465A49-C8CF-4016-AE01-9CC2E99AC643}" destId="{88FDE16D-2933-49FE-836B-EF92D070E4F3}" srcOrd="13" destOrd="0" presId="urn:microsoft.com/office/officeart/2005/8/layout/list1"/>
    <dgm:cxn modelId="{D4A11F37-4D27-4A6F-BA62-8B9839DFA0E8}" type="presParOf" srcId="{9F465A49-C8CF-4016-AE01-9CC2E99AC643}" destId="{58D2EF01-6CCF-4554-844D-D5171EC17783}" srcOrd="14" destOrd="0" presId="urn:microsoft.com/office/officeart/2005/8/layout/list1"/>
    <dgm:cxn modelId="{5D1C2F33-BD28-4A5A-915A-EE023F06DF9D}" type="presParOf" srcId="{9F465A49-C8CF-4016-AE01-9CC2E99AC643}" destId="{EFECBA9E-4211-4D2F-AEDC-5D8586842B95}" srcOrd="15" destOrd="0" presId="urn:microsoft.com/office/officeart/2005/8/layout/list1"/>
    <dgm:cxn modelId="{14F9AFAF-8141-4591-B512-7518FE74CBF5}" type="presParOf" srcId="{9F465A49-C8CF-4016-AE01-9CC2E99AC643}" destId="{58120BD9-BCAB-49C6-8D43-5FCAEE0EA6AE}" srcOrd="16" destOrd="0" presId="urn:microsoft.com/office/officeart/2005/8/layout/list1"/>
    <dgm:cxn modelId="{9F6C4A3E-6019-4FDE-A9AB-2AC534231AD2}" type="presParOf" srcId="{58120BD9-BCAB-49C6-8D43-5FCAEE0EA6AE}" destId="{04D09E2E-3617-4972-A43E-AF5B453BA17B}" srcOrd="0" destOrd="0" presId="urn:microsoft.com/office/officeart/2005/8/layout/list1"/>
    <dgm:cxn modelId="{D987B590-A83B-4A01-8DBA-41E86C4AA447}" type="presParOf" srcId="{58120BD9-BCAB-49C6-8D43-5FCAEE0EA6AE}" destId="{5BCE910A-41FE-4ED6-ADAB-2A3ED41B262D}" srcOrd="1" destOrd="0" presId="urn:microsoft.com/office/officeart/2005/8/layout/list1"/>
    <dgm:cxn modelId="{347F014C-3307-40CF-87D3-CAE75047F752}" type="presParOf" srcId="{9F465A49-C8CF-4016-AE01-9CC2E99AC643}" destId="{AD13FC0A-9044-41EF-871A-B681E9DA73F4}" srcOrd="17" destOrd="0" presId="urn:microsoft.com/office/officeart/2005/8/layout/list1"/>
    <dgm:cxn modelId="{94E041FD-4045-421F-9AE9-54BD83952FE7}" type="presParOf" srcId="{9F465A49-C8CF-4016-AE01-9CC2E99AC643}" destId="{1BCDD5D8-55A7-419B-872A-407680491FC5}" srcOrd="18" destOrd="0" presId="urn:microsoft.com/office/officeart/2005/8/layout/list1"/>
    <dgm:cxn modelId="{0C0CF3AD-5E92-40F7-8323-9BA5CA525C02}" type="presParOf" srcId="{9F465A49-C8CF-4016-AE01-9CC2E99AC643}" destId="{8B03A927-7900-4F7E-B855-85D579CE5BB8}" srcOrd="19" destOrd="0" presId="urn:microsoft.com/office/officeart/2005/8/layout/list1"/>
    <dgm:cxn modelId="{7E5C010C-E52D-4842-8DB4-97EDFECBB90F}" type="presParOf" srcId="{9F465A49-C8CF-4016-AE01-9CC2E99AC643}" destId="{678E6802-1851-4D4B-BBD4-CB9693EA15A6}" srcOrd="20" destOrd="0" presId="urn:microsoft.com/office/officeart/2005/8/layout/list1"/>
    <dgm:cxn modelId="{A184E73E-AC2E-4CAF-9618-51F34DEF279F}" type="presParOf" srcId="{678E6802-1851-4D4B-BBD4-CB9693EA15A6}" destId="{CA7E826C-907B-444C-8121-FFBD9BBBA272}" srcOrd="0" destOrd="0" presId="urn:microsoft.com/office/officeart/2005/8/layout/list1"/>
    <dgm:cxn modelId="{23EB6D63-2825-4CA9-9D5F-308633FB74FF}" type="presParOf" srcId="{678E6802-1851-4D4B-BBD4-CB9693EA15A6}" destId="{647D7D42-EA0B-4F6C-A2BF-3C51E259D6D7}" srcOrd="1" destOrd="0" presId="urn:microsoft.com/office/officeart/2005/8/layout/list1"/>
    <dgm:cxn modelId="{D2AEEADE-480E-44CD-850D-2950FA7213A6}" type="presParOf" srcId="{9F465A49-C8CF-4016-AE01-9CC2E99AC643}" destId="{083CFCAC-5C3A-4B3C-B582-8997C61D6C5E}" srcOrd="21" destOrd="0" presId="urn:microsoft.com/office/officeart/2005/8/layout/list1"/>
    <dgm:cxn modelId="{8F559079-CE38-4699-9630-7125A5561FBD}" type="presParOf" srcId="{9F465A49-C8CF-4016-AE01-9CC2E99AC643}" destId="{833E9FD3-D255-44C0-BB2D-71E8935A6F2C}" srcOrd="22" destOrd="0" presId="urn:microsoft.com/office/officeart/2005/8/layout/list1"/>
    <dgm:cxn modelId="{5956D623-D4CA-4863-8277-8E2A48F91AC8}" type="presParOf" srcId="{9F465A49-C8CF-4016-AE01-9CC2E99AC643}" destId="{BC6E7058-87E7-40E8-B3FE-12AB8B1ECD34}" srcOrd="23" destOrd="0" presId="urn:microsoft.com/office/officeart/2005/8/layout/list1"/>
    <dgm:cxn modelId="{4B6CC3C1-E9F1-4298-A5CC-2585CF21790A}" type="presParOf" srcId="{9F465A49-C8CF-4016-AE01-9CC2E99AC643}" destId="{1B8F118F-88B4-4487-B9E1-88BB1622D8A7}" srcOrd="24" destOrd="0" presId="urn:microsoft.com/office/officeart/2005/8/layout/list1"/>
    <dgm:cxn modelId="{33C5F9BA-A0D4-4983-AEDF-0D3784161775}" type="presParOf" srcId="{1B8F118F-88B4-4487-B9E1-88BB1622D8A7}" destId="{DDBE3983-679E-4A45-9C27-015504BE59F8}" srcOrd="0" destOrd="0" presId="urn:microsoft.com/office/officeart/2005/8/layout/list1"/>
    <dgm:cxn modelId="{4FB72684-5547-451C-B3EB-CD4E4FFF7923}" type="presParOf" srcId="{1B8F118F-88B4-4487-B9E1-88BB1622D8A7}" destId="{75C344A0-0741-4FAC-ADB7-51DD6C94C58F}" srcOrd="1" destOrd="0" presId="urn:microsoft.com/office/officeart/2005/8/layout/list1"/>
    <dgm:cxn modelId="{5C1C51F0-821B-4A1B-94D2-2F994438362B}" type="presParOf" srcId="{9F465A49-C8CF-4016-AE01-9CC2E99AC643}" destId="{DF7711DF-E7D3-4B75-988D-4B940A3CF79F}" srcOrd="25" destOrd="0" presId="urn:microsoft.com/office/officeart/2005/8/layout/list1"/>
    <dgm:cxn modelId="{67BFE358-F661-46A0-AE27-CF8BF56AE89B}" type="presParOf" srcId="{9F465A49-C8CF-4016-AE01-9CC2E99AC643}" destId="{D2E182EE-A602-45E6-8B7E-F8B7D3CDB704}" srcOrd="26" destOrd="0" presId="urn:microsoft.com/office/officeart/2005/8/layout/list1"/>
    <dgm:cxn modelId="{ECD7BB69-0F52-49AD-A8D1-67908595A471}" type="presParOf" srcId="{9F465A49-C8CF-4016-AE01-9CC2E99AC643}" destId="{4206F650-CCB1-425B-9712-847CF36828C0}" srcOrd="27" destOrd="0" presId="urn:microsoft.com/office/officeart/2005/8/layout/list1"/>
    <dgm:cxn modelId="{8AA1782E-E631-46D2-A880-6389F3A0DF84}" type="presParOf" srcId="{9F465A49-C8CF-4016-AE01-9CC2E99AC643}" destId="{216F8905-4F9B-4F77-92F7-1F1C93670065}" srcOrd="28" destOrd="0" presId="urn:microsoft.com/office/officeart/2005/8/layout/list1"/>
    <dgm:cxn modelId="{A747ABB1-728C-44E6-BA86-E5BFC03FB107}" type="presParOf" srcId="{216F8905-4F9B-4F77-92F7-1F1C93670065}" destId="{A5D216C5-D3C2-4D6D-839E-CDBAB2112EEF}" srcOrd="0" destOrd="0" presId="urn:microsoft.com/office/officeart/2005/8/layout/list1"/>
    <dgm:cxn modelId="{43662204-4B4F-4C51-B463-6BB94006400B}" type="presParOf" srcId="{216F8905-4F9B-4F77-92F7-1F1C93670065}" destId="{07DFCC66-36BB-44B9-A5F7-13814DE41BE9}" srcOrd="1" destOrd="0" presId="urn:microsoft.com/office/officeart/2005/8/layout/list1"/>
    <dgm:cxn modelId="{9937A80B-8749-467F-9C39-86ECDD91B265}" type="presParOf" srcId="{9F465A49-C8CF-4016-AE01-9CC2E99AC643}" destId="{0FD22941-8333-4D4F-958C-423B8D533255}" srcOrd="29" destOrd="0" presId="urn:microsoft.com/office/officeart/2005/8/layout/list1"/>
    <dgm:cxn modelId="{D2F2D5FF-C18B-4718-AD30-24F3731EE923}" type="presParOf" srcId="{9F465A49-C8CF-4016-AE01-9CC2E99AC643}" destId="{DF307CAD-8173-43DE-884F-4272E69DDAC6}" srcOrd="30" destOrd="0" presId="urn:microsoft.com/office/officeart/2005/8/layout/list1"/>
    <dgm:cxn modelId="{56ADD7AE-99FF-4175-BBD1-08FF6FB42A6D}" type="presParOf" srcId="{9F465A49-C8CF-4016-AE01-9CC2E99AC643}" destId="{FFB6C18A-A621-4DE3-9575-87B214A70D96}" srcOrd="31" destOrd="0" presId="urn:microsoft.com/office/officeart/2005/8/layout/list1"/>
    <dgm:cxn modelId="{36B8BE35-0F71-46D9-B9EF-9A96A4429EAA}" type="presParOf" srcId="{9F465A49-C8CF-4016-AE01-9CC2E99AC643}" destId="{466DE4B9-6084-43E9-8DAF-E8B11779905E}" srcOrd="32" destOrd="0" presId="urn:microsoft.com/office/officeart/2005/8/layout/list1"/>
    <dgm:cxn modelId="{C2A60ED9-471B-49CD-8167-A39769E4BB24}" type="presParOf" srcId="{466DE4B9-6084-43E9-8DAF-E8B11779905E}" destId="{B0B6FC45-AAB1-47D2-9942-F900521973DE}" srcOrd="0" destOrd="0" presId="urn:microsoft.com/office/officeart/2005/8/layout/list1"/>
    <dgm:cxn modelId="{7E73EEFB-AAF3-4339-81B1-942801D683FC}" type="presParOf" srcId="{466DE4B9-6084-43E9-8DAF-E8B11779905E}" destId="{063214A4-B1D7-445C-ADF3-041D3EDE843F}" srcOrd="1" destOrd="0" presId="urn:microsoft.com/office/officeart/2005/8/layout/list1"/>
    <dgm:cxn modelId="{5B6A216F-88C3-43BB-A048-F522A490706E}" type="presParOf" srcId="{9F465A49-C8CF-4016-AE01-9CC2E99AC643}" destId="{263ABBB2-68E3-49F9-B836-80FCCA51D8E3}" srcOrd="33" destOrd="0" presId="urn:microsoft.com/office/officeart/2005/8/layout/list1"/>
    <dgm:cxn modelId="{237CBD06-EE5B-4B9A-92F5-1B9F46540475}" type="presParOf" srcId="{9F465A49-C8CF-4016-AE01-9CC2E99AC643}" destId="{848656B8-F17E-47AC-8E08-BEEB6D315ECD}" srcOrd="3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751444-EA67-4CFE-8607-2CFDF76FA617}">
      <dsp:nvSpPr>
        <dsp:cNvPr id="0" name=""/>
        <dsp:cNvSpPr/>
      </dsp:nvSpPr>
      <dsp:spPr>
        <a:xfrm>
          <a:off x="0" y="246747"/>
          <a:ext cx="8568952" cy="378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3738D6-6B7D-4E1A-8359-EF97D91A2750}">
      <dsp:nvSpPr>
        <dsp:cNvPr id="0" name=""/>
        <dsp:cNvSpPr/>
      </dsp:nvSpPr>
      <dsp:spPr>
        <a:xfrm>
          <a:off x="428447" y="25347"/>
          <a:ext cx="8014523" cy="44280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l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6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ให้สถานศึกษาประสานงานกับเจ้าหน้าที่หน่วยงานต่างๆที่เกี่ยวข้องร่วมกันเฝ้าระวัง ตรวจตามจุดเสี่ยงต่างๆ อย่างสม่ำเสมอ และมีเจ้าหน้าที่ตำรวจเฝ้าระวังหน้าประตูสถานศึกษาในช่วงเช้าและช่วงเลิกเรียน</a:t>
          </a:r>
          <a:endParaRPr lang="th-TH" sz="16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50063" y="46963"/>
        <a:ext cx="7971291" cy="399568"/>
      </dsp:txXfrm>
    </dsp:sp>
    <dsp:sp modelId="{7F9A84D1-1470-4316-9F41-5EBC76DD107E}">
      <dsp:nvSpPr>
        <dsp:cNvPr id="0" name=""/>
        <dsp:cNvSpPr/>
      </dsp:nvSpPr>
      <dsp:spPr>
        <a:xfrm>
          <a:off x="0" y="927147"/>
          <a:ext cx="8568952" cy="378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8FAD6C-8EF4-4F81-8956-10C0BDED1829}">
      <dsp:nvSpPr>
        <dsp:cNvPr id="0" name=""/>
        <dsp:cNvSpPr/>
      </dsp:nvSpPr>
      <dsp:spPr>
        <a:xfrm>
          <a:off x="428447" y="705747"/>
          <a:ext cx="8014523" cy="44280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l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600" b="1" kern="1200" smtClean="0">
              <a:latin typeface="TH SarabunPSK" panose="020B0500040200020003" pitchFamily="34" charset="-34"/>
              <a:cs typeface="TH SarabunPSK" panose="020B0500040200020003" pitchFamily="34" charset="-34"/>
            </a:rPr>
            <a:t>จัดประชุมภาคีเครือข่ายเป็นประจำทุกเดือน โดยสถานศึกษาร่วมกับเจ้าหน้าที่ตำรวจ ทหาร และหน่วยงานที่เกี่ยวข้อง</a:t>
          </a:r>
          <a:endParaRPr lang="th-TH" sz="16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50063" y="727363"/>
        <a:ext cx="7971291" cy="399568"/>
      </dsp:txXfrm>
    </dsp:sp>
    <dsp:sp modelId="{DFF0F509-679C-49D9-8B3B-F1870662CDFE}">
      <dsp:nvSpPr>
        <dsp:cNvPr id="0" name=""/>
        <dsp:cNvSpPr/>
      </dsp:nvSpPr>
      <dsp:spPr>
        <a:xfrm>
          <a:off x="0" y="1607548"/>
          <a:ext cx="8568952" cy="378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E6FFE0-52C7-4D31-B4AC-EBC0B95504CC}">
      <dsp:nvSpPr>
        <dsp:cNvPr id="0" name=""/>
        <dsp:cNvSpPr/>
      </dsp:nvSpPr>
      <dsp:spPr>
        <a:xfrm>
          <a:off x="428447" y="1386147"/>
          <a:ext cx="8014523" cy="44280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l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600" b="1" kern="1200" smtClean="0">
              <a:latin typeface="TH SarabunPSK" panose="020B0500040200020003" pitchFamily="34" charset="-34"/>
              <a:cs typeface="TH SarabunPSK" panose="020B0500040200020003" pitchFamily="34" charset="-34"/>
            </a:rPr>
            <a:t>การบังคับใช้กฎหมาย ประสานให้เจ้าหน้าที่ตำรวจใช้กฎหมายอย่างเข้มงวด หากพบผู้กระทำผิดให้ดำเนินการตามกฎหมายขั้นสูงสุด</a:t>
          </a:r>
          <a:endParaRPr lang="th-TH" sz="16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50063" y="1407763"/>
        <a:ext cx="7971291" cy="399568"/>
      </dsp:txXfrm>
    </dsp:sp>
    <dsp:sp modelId="{58D2EF01-6CCF-4554-844D-D5171EC17783}">
      <dsp:nvSpPr>
        <dsp:cNvPr id="0" name=""/>
        <dsp:cNvSpPr/>
      </dsp:nvSpPr>
      <dsp:spPr>
        <a:xfrm>
          <a:off x="0" y="2287948"/>
          <a:ext cx="8568952" cy="378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09AF31-B392-46A5-837C-640C92628AE8}">
      <dsp:nvSpPr>
        <dsp:cNvPr id="0" name=""/>
        <dsp:cNvSpPr/>
      </dsp:nvSpPr>
      <dsp:spPr>
        <a:xfrm>
          <a:off x="428447" y="2066548"/>
          <a:ext cx="8014523" cy="44280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l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600" b="1" kern="1200" smtClean="0">
              <a:latin typeface="TH SarabunPSK" panose="020B0500040200020003" pitchFamily="34" charset="-34"/>
              <a:cs typeface="TH SarabunPSK" panose="020B0500040200020003" pitchFamily="34" charset="-34"/>
            </a:rPr>
            <a:t>ให้สถานศึกษาจัดประชุมผู้ปกครองนักเรียน นักศึกษา เพื่อสร้างความเข้าใจและให้ช่วยกันสอดส่องดูแลบุตรหลาน โดยเฉพาะเวลาเดินทางไป-กลับ เพื่อป้องกันเหตุร้ายที่อาจจะเกิดขึ้นได้</a:t>
          </a:r>
          <a:endParaRPr lang="th-TH" sz="16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50063" y="2088164"/>
        <a:ext cx="7971291" cy="399568"/>
      </dsp:txXfrm>
    </dsp:sp>
    <dsp:sp modelId="{1BCDD5D8-55A7-419B-872A-407680491FC5}">
      <dsp:nvSpPr>
        <dsp:cNvPr id="0" name=""/>
        <dsp:cNvSpPr/>
      </dsp:nvSpPr>
      <dsp:spPr>
        <a:xfrm>
          <a:off x="0" y="2968348"/>
          <a:ext cx="8568952" cy="378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CE910A-41FE-4ED6-ADAB-2A3ED41B262D}">
      <dsp:nvSpPr>
        <dsp:cNvPr id="0" name=""/>
        <dsp:cNvSpPr/>
      </dsp:nvSpPr>
      <dsp:spPr>
        <a:xfrm>
          <a:off x="428447" y="2746948"/>
          <a:ext cx="8014523" cy="44280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l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6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สร้างความรู้ความเข้าใจกับนักเรียน นักศึกษา และผู้ปกครอง ตามประกาศคำสั่งหัวหน้าคณะรักษา ความสงบแห่งชาติ ที่ ๓๐/๒๕๕๙                         เรื่องมาตรการในการป้องกันและแก้ไขปัญหาการทะเลาะวิวาทของนักเรียน นักศึกษา โดยถือปฏิบัติอย่างเคร่งครัด</a:t>
          </a:r>
          <a:endParaRPr lang="th-TH" sz="16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50063" y="2768564"/>
        <a:ext cx="7971291" cy="399568"/>
      </dsp:txXfrm>
    </dsp:sp>
    <dsp:sp modelId="{833E9FD3-D255-44C0-BB2D-71E8935A6F2C}">
      <dsp:nvSpPr>
        <dsp:cNvPr id="0" name=""/>
        <dsp:cNvSpPr/>
      </dsp:nvSpPr>
      <dsp:spPr>
        <a:xfrm>
          <a:off x="0" y="3648748"/>
          <a:ext cx="8568952" cy="378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7D7D42-EA0B-4F6C-A2BF-3C51E259D6D7}">
      <dsp:nvSpPr>
        <dsp:cNvPr id="0" name=""/>
        <dsp:cNvSpPr/>
      </dsp:nvSpPr>
      <dsp:spPr>
        <a:xfrm>
          <a:off x="428447" y="3427348"/>
          <a:ext cx="8014523" cy="44280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l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600" b="1" kern="1200" smtClean="0">
              <a:latin typeface="TH SarabunPSK" panose="020B0500040200020003" pitchFamily="34" charset="-34"/>
              <a:cs typeface="TH SarabunPSK" panose="020B0500040200020003" pitchFamily="34" charset="-34"/>
            </a:rPr>
            <a:t>อบรมนักเรียน นักศึกษาให้อยู่ในระเบียบวินัยของสถานศึกษาและปฏิบัติตนตามกฎหมายบ้านเมือง</a:t>
          </a:r>
          <a:endParaRPr lang="th-TH" sz="16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50063" y="3448964"/>
        <a:ext cx="7971291" cy="399568"/>
      </dsp:txXfrm>
    </dsp:sp>
    <dsp:sp modelId="{D2E182EE-A602-45E6-8B7E-F8B7D3CDB704}">
      <dsp:nvSpPr>
        <dsp:cNvPr id="0" name=""/>
        <dsp:cNvSpPr/>
      </dsp:nvSpPr>
      <dsp:spPr>
        <a:xfrm>
          <a:off x="0" y="4329147"/>
          <a:ext cx="8568952" cy="378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C344A0-0741-4FAC-ADB7-51DD6C94C58F}">
      <dsp:nvSpPr>
        <dsp:cNvPr id="0" name=""/>
        <dsp:cNvSpPr/>
      </dsp:nvSpPr>
      <dsp:spPr>
        <a:xfrm>
          <a:off x="428447" y="4107748"/>
          <a:ext cx="8014523" cy="44280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l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600" b="1" kern="1200" smtClean="0">
              <a:latin typeface="TH SarabunPSK" panose="020B0500040200020003" pitchFamily="34" charset="-34"/>
              <a:cs typeface="TH SarabunPSK" panose="020B0500040200020003" pitchFamily="34" charset="-34"/>
            </a:rPr>
            <a:t>ให้สถานศึกษาจัดทำแผนและปฏิทิน กำหนดแผนงาน และวิธีการป้องกันการทะเลาะวิวาทของแต่ละสถานศึกษาให้ชัดเจน</a:t>
          </a:r>
          <a:endParaRPr lang="th-TH" sz="16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50063" y="4129364"/>
        <a:ext cx="7971291" cy="399568"/>
      </dsp:txXfrm>
    </dsp:sp>
    <dsp:sp modelId="{DF307CAD-8173-43DE-884F-4272E69DDAC6}">
      <dsp:nvSpPr>
        <dsp:cNvPr id="0" name=""/>
        <dsp:cNvSpPr/>
      </dsp:nvSpPr>
      <dsp:spPr>
        <a:xfrm>
          <a:off x="0" y="5009548"/>
          <a:ext cx="8568952" cy="378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DFCC66-36BB-44B9-A5F7-13814DE41BE9}">
      <dsp:nvSpPr>
        <dsp:cNvPr id="0" name=""/>
        <dsp:cNvSpPr/>
      </dsp:nvSpPr>
      <dsp:spPr>
        <a:xfrm>
          <a:off x="428447" y="4788148"/>
          <a:ext cx="8014523" cy="44280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l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6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ให้สถานศึกษาสำรวจ เฝ้าระวัง และติดตาม ดูแลพฤติกรรมนักเรียน นักศึกษา ที่เสี่ยงต่อการกระทำผิดอย่างใกล้ชิด พร้อมจัดกิจกรรมปรับเปลี่ยนพฤติกรรมอย่างต่อเนื่อง</a:t>
          </a:r>
          <a:endParaRPr lang="th-TH" sz="16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50063" y="4809764"/>
        <a:ext cx="7971291" cy="399568"/>
      </dsp:txXfrm>
    </dsp:sp>
    <dsp:sp modelId="{848656B8-F17E-47AC-8E08-BEEB6D315ECD}">
      <dsp:nvSpPr>
        <dsp:cNvPr id="0" name=""/>
        <dsp:cNvSpPr/>
      </dsp:nvSpPr>
      <dsp:spPr>
        <a:xfrm>
          <a:off x="0" y="5689948"/>
          <a:ext cx="8568952" cy="378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3214A4-B1D7-445C-ADF3-041D3EDE843F}">
      <dsp:nvSpPr>
        <dsp:cNvPr id="0" name=""/>
        <dsp:cNvSpPr/>
      </dsp:nvSpPr>
      <dsp:spPr>
        <a:xfrm>
          <a:off x="428447" y="5468548"/>
          <a:ext cx="8014523" cy="44280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l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6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ให้สถานศึกษาจัดทำแฟ้มประวัตินักเรียน นักศึกษากลุ่มเสี่ยง และครูที่ปรึกษาออกตรวจเยี่ยมบ้านนักเรียน นักศึกษา อย่างทั่วถึง</a:t>
          </a:r>
          <a:endParaRPr lang="th-TH" sz="16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50063" y="5490164"/>
        <a:ext cx="7971291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2946400" cy="496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3849689" y="3"/>
            <a:ext cx="2946400" cy="496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C05C10-F933-43F3-A6ED-34AD0D1A30B7}" type="datetimeFigureOut">
              <a:rPr lang="th-TH" smtClean="0"/>
              <a:t>19/12/61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5" y="9428635"/>
            <a:ext cx="2946400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849689" y="9428635"/>
            <a:ext cx="2946400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29426-ED19-4928-A7B6-AA279E12E3E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558423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-94"/>
              </a:defRPr>
            </a:lvl1pPr>
          </a:lstStyle>
          <a:p>
            <a:endParaRPr lang="en-US" altLang="ko-KR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8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-94"/>
              </a:defRPr>
            </a:lvl1pPr>
          </a:lstStyle>
          <a:p>
            <a:endParaRPr lang="en-US" altLang="ko-KR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63" y="4715158"/>
            <a:ext cx="4984962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문자열 유형을 편집하려면 누르십시오</a:t>
            </a:r>
            <a:r>
              <a:rPr lang="en-US" altLang="ko-KR" smtClean="0"/>
              <a:t>.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세째 수준</a:t>
            </a:r>
          </a:p>
          <a:p>
            <a:pPr lvl="3"/>
            <a:r>
              <a:rPr lang="ko-KR" altLang="en-US" smtClean="0"/>
              <a:t>네째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9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-94"/>
              </a:defRPr>
            </a:lvl1pPr>
          </a:lstStyle>
          <a:p>
            <a:endParaRPr lang="en-US" altLang="ko-KR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8" y="9430309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-94"/>
              </a:defRPr>
            </a:lvl1pPr>
          </a:lstStyle>
          <a:p>
            <a:fld id="{6F5537FD-29D6-4E1B-955E-AE4CDC4D20C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046527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537FD-29D6-4E1B-955E-AE4CDC4D20CD}" type="slidenum">
              <a:rPr lang="en-US" altLang="ko-KR" smtClean="0"/>
              <a:pPr/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30412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สี่เหลี่ยมผืนผ้า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สี่เหลี่ยมผืนผ้ามุมมน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ชื่อเรื่องรอง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h-TH" smtClean="0"/>
              <a:t>คลิกเพื่อแก้ไขลักษณะชื่อเรื่องรองต้นแบบ</a:t>
            </a:r>
            <a:endParaRPr kumimoji="0" lang="en-US"/>
          </a:p>
        </p:txBody>
      </p:sp>
      <p:sp>
        <p:nvSpPr>
          <p:cNvPr id="28" name="ตัวแทนวันที่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17" name="ตัวแทนท้ายกระดา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www.1ppt.com</a:t>
            </a:r>
            <a:endParaRPr lang="en-US" altLang="ko-KR"/>
          </a:p>
        </p:txBody>
      </p:sp>
      <p:sp>
        <p:nvSpPr>
          <p:cNvPr id="29" name="ตัวแทนหมายเลขภาพนิ่ง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1BA334C-4194-4362-BE2D-C0D47CBDEACA}" type="slidenum">
              <a:rPr lang="en-US" altLang="ko-KR" smtClean="0"/>
              <a:pPr/>
              <a:t>‹#›</a:t>
            </a:fld>
            <a:endParaRPr lang="en-US" altLang="ko-KR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ชื่อเรื่อง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www.1ppt.com</a:t>
            </a:r>
            <a:endParaRPr lang="en-US" altLang="ko-KR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A334C-4194-4362-BE2D-C0D47CBDEACA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www.1ppt.com</a:t>
            </a:r>
            <a:endParaRPr lang="en-US" altLang="ko-KR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A334C-4194-4362-BE2D-C0D47CBDEACA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www.1ppt.com</a:t>
            </a:r>
            <a:endParaRPr lang="en-US" altLang="ko-KR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A334C-4194-4362-BE2D-C0D47CBDEACA}" type="slidenum">
              <a:rPr lang="en-US" altLang="ko-KR" smtClean="0"/>
              <a:pPr/>
              <a:t>‹#›</a:t>
            </a:fld>
            <a:endParaRPr lang="en-US" altLang="ko-KR"/>
          </a:p>
        </p:txBody>
      </p:sp>
      <p:sp>
        <p:nvSpPr>
          <p:cNvPr id="8" name="ตัวแทนเนื้อหา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</p:spTree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สี่เหลี่ยมผืนผ้า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สี่เหลี่ยมผืนผ้ามุมมน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altLang="ko-KR" smtClean="0"/>
              <a:t>www.1ppt.com</a:t>
            </a:r>
            <a:endParaRPr lang="en-US" altLang="ko-KR"/>
          </a:p>
        </p:txBody>
      </p:sp>
      <p:sp>
        <p:nvSpPr>
          <p:cNvPr id="7" name="สี่เหลี่ยมผืนผ้า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1BA334C-4194-4362-BE2D-C0D47CBDEACA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www.1ppt.com</a:t>
            </a:r>
            <a:endParaRPr lang="en-US" altLang="ko-KR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A334C-4194-4362-BE2D-C0D47CBDEACA}" type="slidenum">
              <a:rPr lang="en-US" altLang="ko-KR" smtClean="0"/>
              <a:pPr/>
              <a:t>‹#›</a:t>
            </a:fld>
            <a:endParaRPr lang="en-US" altLang="ko-KR"/>
          </a:p>
        </p:txBody>
      </p:sp>
      <p:sp>
        <p:nvSpPr>
          <p:cNvPr id="9" name="ตัวแทนเนื้อหา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11" name="ตัวแทนเนื้อหา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</p:spTree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www.1ppt.com</a:t>
            </a:r>
            <a:endParaRPr lang="en-US" altLang="ko-KR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A334C-4194-4362-BE2D-C0D47CBDEACA}" type="slidenum">
              <a:rPr lang="en-US" altLang="ko-KR" smtClean="0"/>
              <a:pPr/>
              <a:t>‹#›</a:t>
            </a:fld>
            <a:endParaRPr lang="en-US" altLang="ko-KR"/>
          </a:p>
        </p:txBody>
      </p:sp>
      <p:sp>
        <p:nvSpPr>
          <p:cNvPr id="11" name="ตัวแทนเนื้อหา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13" name="ตัวแทนเนื้อหา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</p:spTree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www.1ppt.com</a:t>
            </a:r>
            <a:endParaRPr lang="en-US" altLang="ko-KR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A334C-4194-4362-BE2D-C0D47CBDEACA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www.1ppt.com</a:t>
            </a:r>
            <a:endParaRPr lang="en-US" altLang="ko-KR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A334C-4194-4362-BE2D-C0D47CBDEACA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สี่เหลี่ยมผืนผ้ามุมมน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www.1ppt.com</a:t>
            </a:r>
            <a:endParaRPr lang="en-US" altLang="ko-KR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A334C-4194-4362-BE2D-C0D47CBDEACA}" type="slidenum">
              <a:rPr lang="en-US" altLang="ko-KR" smtClean="0"/>
              <a:pPr/>
              <a:t>‹#›</a:t>
            </a:fld>
            <a:endParaRPr lang="en-US" altLang="ko-KR"/>
          </a:p>
        </p:txBody>
      </p:sp>
      <p:sp>
        <p:nvSpPr>
          <p:cNvPr id="11" name="ตัวแทนเนื้อหา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</p:spTree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altLang="ko-KR" smtClean="0"/>
              <a:t>www.1ppt.com</a:t>
            </a:r>
            <a:endParaRPr lang="en-US" altLang="ko-KR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1BA334C-4194-4362-BE2D-C0D47CBDEACA}" type="slidenum">
              <a:rPr lang="en-US" altLang="ko-KR" smtClean="0"/>
              <a:pPr/>
              <a:t>‹#›</a:t>
            </a:fld>
            <a:endParaRPr lang="en-US" altLang="ko-KR"/>
          </a:p>
        </p:txBody>
      </p:sp>
      <p:sp>
        <p:nvSpPr>
          <p:cNvPr id="11" name="สี่เหลี่ยมผืนผ้า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h-TH" smtClean="0"/>
              <a:t>คลิกไอคอนเพื่อเพิ่มรูปภาพ</a:t>
            </a:r>
            <a:endParaRPr kumimoji="0" lang="en-US" dirty="0"/>
          </a:p>
        </p:txBody>
      </p:sp>
    </p:spTree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สี่เหลี่ยมผืนผ้า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สี่เหลี่ยมผืนผ้ามุมมน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ตัวแทนชื่อเรื่อง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13" name="ตัวแทนข้อความ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kumimoji="0" lang="th-TH" smtClean="0"/>
              <a:t>ระดับที่สอง</a:t>
            </a:r>
          </a:p>
          <a:p>
            <a:pPr lvl="2" eaLnBrk="1" latinLnBrk="0" hangingPunct="1"/>
            <a:r>
              <a:rPr kumimoji="0" lang="th-TH" smtClean="0"/>
              <a:t>ระดับที่สาม</a:t>
            </a:r>
          </a:p>
          <a:p>
            <a:pPr lvl="3" eaLnBrk="1" latinLnBrk="0" hangingPunct="1"/>
            <a:r>
              <a:rPr kumimoji="0" lang="th-TH" smtClean="0"/>
              <a:t>ระดับที่สี่</a:t>
            </a:r>
          </a:p>
          <a:p>
            <a:pPr lvl="4" eaLnBrk="1" latinLnBrk="0" hangingPunct="1"/>
            <a:r>
              <a:rPr kumimoji="0" lang="th-TH" smtClean="0"/>
              <a:t>ระดับที่ห้า</a:t>
            </a:r>
            <a:endParaRPr kumimoji="0" lang="en-US"/>
          </a:p>
        </p:txBody>
      </p:sp>
      <p:sp>
        <p:nvSpPr>
          <p:cNvPr id="14" name="ตัวแทนวันที่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t>12/19/2018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altLang="ko-KR" smtClean="0"/>
              <a:t>www.1ppt.com</a:t>
            </a:r>
            <a:endParaRPr lang="en-US" altLang="ko-KR"/>
          </a:p>
        </p:txBody>
      </p:sp>
      <p:sp>
        <p:nvSpPr>
          <p:cNvPr id="23" name="ตัวแทนหมายเลขภาพนิ่ง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1BA334C-4194-4362-BE2D-C0D47CBDEACA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utoUpdateAnimBg="0"/>
    </p:bld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ชื่อเรื่อง 4"/>
          <p:cNvSpPr>
            <a:spLocks noGrp="1"/>
          </p:cNvSpPr>
          <p:nvPr>
            <p:ph type="title"/>
          </p:nvPr>
        </p:nvSpPr>
        <p:spPr>
          <a:xfrm>
            <a:off x="0" y="1268760"/>
            <a:ext cx="9144000" cy="4824536"/>
          </a:xfrm>
        </p:spPr>
        <p:txBody>
          <a:bodyPr anchor="ctr">
            <a:noAutofit/>
          </a:bodyPr>
          <a:lstStyle/>
          <a:p>
            <a:pPr algn="ctr"/>
            <a: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	     </a:t>
            </a:r>
            <a:b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มาตรการเฝ้าระวังพฤติกรรมนักเรียนนักศึกษาอาชีวศึกษา</a:t>
            </a:r>
            <a:b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1. มาตรการป้องกันการทะเลาะวิวาท </a:t>
            </a:r>
            <a:b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2. มาตรการห้ามจัดกิจกรรมรับน้องใหม่</a:t>
            </a:r>
            <a:b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3. การป้องกันและแก้ไขปัญหา</a:t>
            </a:r>
            <a:r>
              <a:rPr lang="th-TH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ยาเสพติด</a:t>
            </a:r>
            <a: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4. มาตรการป้องกันการเล่นพนันในสถานศึกษา</a:t>
            </a:r>
            <a:b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		</a:t>
            </a:r>
            <a:endParaRPr lang="th-TH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583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สี่เหลี่ยมผืนผ้ามุมมน 19"/>
          <p:cNvSpPr/>
          <p:nvPr/>
        </p:nvSpPr>
        <p:spPr>
          <a:xfrm>
            <a:off x="3503758" y="2346426"/>
            <a:ext cx="4430923" cy="736438"/>
          </a:xfrm>
          <a:prstGeom prst="roundRect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solidFill>
                  <a:schemeClr val="tx1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มาตรการป้องกันปัญหาการ</a:t>
            </a:r>
            <a:r>
              <a:rPr lang="th-TH" sz="2800" b="1" dirty="0">
                <a:solidFill>
                  <a:schemeClr val="tx1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ทะเลาะวิวาท</a:t>
            </a:r>
            <a:endParaRPr lang="en-US" sz="2800" dirty="0" smtClean="0">
              <a:solidFill>
                <a:schemeClr val="tx1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23" name="สี่เหลี่ยมผืนผ้ามุมมน 22"/>
          <p:cNvSpPr/>
          <p:nvPr/>
        </p:nvSpPr>
        <p:spPr>
          <a:xfrm>
            <a:off x="3503757" y="3240932"/>
            <a:ext cx="4430924" cy="742920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th-TH" sz="2800" b="1" dirty="0" smtClean="0">
                <a:solidFill>
                  <a:schemeClr val="tx1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มาตรการ</a:t>
            </a:r>
            <a:r>
              <a:rPr lang="th-TH" sz="2800" b="1" u="sng" dirty="0" smtClean="0">
                <a:solidFill>
                  <a:srgbClr val="FF00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ห้าม</a:t>
            </a:r>
            <a:r>
              <a:rPr lang="th-TH" sz="2800" b="1" dirty="0" smtClean="0">
                <a:solidFill>
                  <a:schemeClr val="tx1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จัดกิจกรรมรับน้องใหม่</a:t>
            </a:r>
          </a:p>
          <a:p>
            <a:pPr algn="ctr"/>
            <a:endParaRPr lang="en-US" sz="1400" dirty="0" smtClean="0">
              <a:solidFill>
                <a:schemeClr val="tx1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25" name="สี่เหลี่ยมผืนผ้ามุมมน 24"/>
          <p:cNvSpPr/>
          <p:nvPr/>
        </p:nvSpPr>
        <p:spPr>
          <a:xfrm>
            <a:off x="3492699" y="4130764"/>
            <a:ext cx="4441529" cy="742920"/>
          </a:xfrm>
          <a:prstGeom prst="roundRect">
            <a:avLst>
              <a:gd name="adj" fmla="val 0"/>
            </a:avLst>
          </a:prstGeom>
          <a:solidFill>
            <a:schemeClr val="accent5">
              <a:lumMod val="60000"/>
              <a:lumOff val="4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>
                <a:solidFill>
                  <a:schemeClr val="tx1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มาตรการป้องกันและแก้ไขปัญหา</a:t>
            </a:r>
            <a:r>
              <a:rPr lang="th-TH" sz="2800" b="1" dirty="0" err="1">
                <a:solidFill>
                  <a:schemeClr val="tx1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ยาเสพติด</a:t>
            </a:r>
            <a:endParaRPr lang="en-US" sz="1400" dirty="0">
              <a:solidFill>
                <a:schemeClr val="tx1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cxnSp>
        <p:nvCxnSpPr>
          <p:cNvPr id="26" name="ตัวเชื่อมต่อตรง 25"/>
          <p:cNvCxnSpPr/>
          <p:nvPr/>
        </p:nvCxnSpPr>
        <p:spPr>
          <a:xfrm>
            <a:off x="2520331" y="4070425"/>
            <a:ext cx="6619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ตัวเชื่อมต่อตรง 26"/>
          <p:cNvCxnSpPr/>
          <p:nvPr/>
        </p:nvCxnSpPr>
        <p:spPr>
          <a:xfrm>
            <a:off x="3189635" y="2720446"/>
            <a:ext cx="0" cy="276123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สี่เหลี่ยมผืนผ้ามุมมน 28"/>
          <p:cNvSpPr/>
          <p:nvPr/>
        </p:nvSpPr>
        <p:spPr>
          <a:xfrm>
            <a:off x="3511102" y="5157192"/>
            <a:ext cx="4441529" cy="720080"/>
          </a:xfrm>
          <a:prstGeom prst="roundRect">
            <a:avLst>
              <a:gd name="adj" fmla="val 0"/>
            </a:avLst>
          </a:prstGeom>
          <a:solidFill>
            <a:srgbClr val="FFCCCC"/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8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th-TH" sz="28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มาตรการป้องกันการเล่นพนันในสถานศึกษา</a:t>
            </a:r>
          </a:p>
          <a:p>
            <a:pPr algn="ctr"/>
            <a:endParaRPr lang="en-US" sz="2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cxnSp>
        <p:nvCxnSpPr>
          <p:cNvPr id="30" name="ตัวเชื่อมต่อหักมุม 29"/>
          <p:cNvCxnSpPr/>
          <p:nvPr/>
        </p:nvCxnSpPr>
        <p:spPr>
          <a:xfrm>
            <a:off x="3189636" y="5481683"/>
            <a:ext cx="321466" cy="1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ตัวเชื่อมต่อหักมุม 31"/>
          <p:cNvCxnSpPr/>
          <p:nvPr/>
        </p:nvCxnSpPr>
        <p:spPr>
          <a:xfrm>
            <a:off x="3189636" y="2720449"/>
            <a:ext cx="332531" cy="1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ตัวเชื่อมต่อหักมุม 37"/>
          <p:cNvCxnSpPr/>
          <p:nvPr/>
        </p:nvCxnSpPr>
        <p:spPr>
          <a:xfrm>
            <a:off x="3180432" y="3625386"/>
            <a:ext cx="332531" cy="1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ตัวเชื่อมต่อหักมุม 38"/>
          <p:cNvCxnSpPr/>
          <p:nvPr/>
        </p:nvCxnSpPr>
        <p:spPr>
          <a:xfrm>
            <a:off x="3189636" y="4514451"/>
            <a:ext cx="332531" cy="1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" descr="à¸£à¸¹à¸à¸ à¸²à¸à¸à¸µà¹à¹à¸à¸µà¹à¸¢à¸§à¸à¹à¸­à¸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008" y="3174537"/>
            <a:ext cx="751414" cy="757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0" descr="à¸£à¸¹à¸à¸ à¸²à¸à¸à¸µà¹à¹à¸à¸µà¹à¸¢à¸§à¸à¹à¸­à¸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033" y="2346429"/>
            <a:ext cx="762389" cy="667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3" name="กลุ่ม 42"/>
          <p:cNvGrpSpPr/>
          <p:nvPr/>
        </p:nvGrpSpPr>
        <p:grpSpPr>
          <a:xfrm>
            <a:off x="257176" y="2679995"/>
            <a:ext cx="2703043" cy="2808533"/>
            <a:chOff x="3767" y="384879"/>
            <a:chExt cx="3294240" cy="3294240"/>
          </a:xfrm>
          <a:solidFill>
            <a:schemeClr val="accent5">
              <a:lumMod val="5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45" name="วงรี 44"/>
            <p:cNvSpPr/>
            <p:nvPr/>
          </p:nvSpPr>
          <p:spPr>
            <a:xfrm>
              <a:off x="3767" y="384879"/>
              <a:ext cx="3294240" cy="3294240"/>
            </a:xfrm>
            <a:prstGeom prst="ellipse">
              <a:avLst/>
            </a:prstGeom>
            <a:solidFill>
              <a:srgbClr val="003399"/>
            </a:solidFill>
            <a:ln/>
            <a:sp3d>
              <a:bevelT w="127000" h="1270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48" name="วงรี 4"/>
            <p:cNvSpPr/>
            <p:nvPr/>
          </p:nvSpPr>
          <p:spPr>
            <a:xfrm>
              <a:off x="486197" y="867309"/>
              <a:ext cx="2329380" cy="2329380"/>
            </a:xfrm>
            <a:prstGeom prst="rect">
              <a:avLst/>
            </a:prstGeom>
            <a:noFill/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71120" tIns="71120" rIns="71120" bIns="71120" numCol="1" spcCol="1270" anchor="ctr" anchorCtr="0">
              <a:noAutofit/>
            </a:bodyPr>
            <a:lstStyle/>
            <a:p>
              <a:pPr lvl="0" algn="ctr" defTabSz="2489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h-TH" sz="4400" b="1" kern="12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PSK" pitchFamily="34" charset="-34"/>
                  <a:cs typeface="TH SarabunPSK" pitchFamily="34" charset="-34"/>
                </a:rPr>
                <a:t>4 มาตรการเฝ้าระวังก่อนเปิดภาคเรียน</a:t>
              </a:r>
              <a:endParaRPr lang="th-TH" sz="4400" b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endParaRPr>
            </a:p>
          </p:txBody>
        </p:sp>
      </p:grpSp>
      <p:pic>
        <p:nvPicPr>
          <p:cNvPr id="49" name="Picture 12" descr="à¸à¸¥à¸à¸²à¸£à¸à¹à¸à¸«à¸²à¸£à¸¹à¸à¸ à¸²à¸à¸ªà¸³à¸«à¸£à¸±à¸ à¸¢à¸²à¹à¸ªà¸à¸à¸´à¸ à¸à¸²à¸£à¹à¸à¸¹à¸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13"/>
          <a:stretch/>
        </p:blipFill>
        <p:spPr bwMode="auto">
          <a:xfrm>
            <a:off x="8156911" y="4188041"/>
            <a:ext cx="613610" cy="74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ชื่อเรื่อง 1"/>
          <p:cNvSpPr txBox="1">
            <a:spLocks/>
          </p:cNvSpPr>
          <p:nvPr/>
        </p:nvSpPr>
        <p:spPr>
          <a:xfrm>
            <a:off x="142684" y="303044"/>
            <a:ext cx="8866736" cy="1181740"/>
          </a:xfrm>
          <a:prstGeom prst="homePlate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h-TH" sz="28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การประชุมนโยบายเฝ้าระวัง 4 มาตรการ  สำนักงานคณะกรรมการการอาชีวศึกษา  </a:t>
            </a:r>
          </a:p>
          <a:p>
            <a:pPr algn="ctr"/>
            <a:r>
              <a:rPr lang="th-TH" sz="28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ใน</a:t>
            </a:r>
            <a:r>
              <a:rPr lang="th-TH" sz="28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วันอังคารที่ 8 พฤษภาคม พ.ศ.2561 </a:t>
            </a:r>
            <a:r>
              <a:rPr lang="th-TH" sz="28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28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28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ณ </a:t>
            </a:r>
            <a:r>
              <a:rPr lang="th-TH" sz="28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โรงแรมริ</a:t>
            </a:r>
            <a:r>
              <a:rPr lang="th-TH" sz="2800" b="1" dirty="0" err="1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เวอร์</a:t>
            </a:r>
            <a:r>
              <a:rPr lang="th-TH" sz="28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ไซด์ เขตบางพลัด กรุงเทพมหานคร </a:t>
            </a:r>
            <a:endParaRPr lang="th-TH" sz="2800" b="1" dirty="0" smtClean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0148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560840" cy="57606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/>
            <a:r>
              <a:rPr lang="th-TH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มาตรการป้องกันปัญหาการ</a:t>
            </a:r>
            <a:r>
              <a:rPr lang="th-TH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ทะเลาะ</a:t>
            </a:r>
            <a:r>
              <a:rPr lang="th-TH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วิวาทนักเรียนนักศึกษาอาชีวศึกษา ปีการศึกษา 2561</a:t>
            </a:r>
            <a:endParaRPr lang="th-TH" sz="2400" dirty="0"/>
          </a:p>
        </p:txBody>
      </p:sp>
      <p:pic>
        <p:nvPicPr>
          <p:cNvPr id="5" name="ตัวแทนเนื้อหา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908720"/>
            <a:ext cx="4104456" cy="576183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0642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www.1ppt.com</a:t>
            </a:r>
            <a:endParaRPr lang="en-US" altLang="ko-KR"/>
          </a:p>
        </p:txBody>
      </p:sp>
      <p:pic>
        <p:nvPicPr>
          <p:cNvPr id="5" name="ตัวแทนเนื้อหา 4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16"/>
          <a:stretch/>
        </p:blipFill>
        <p:spPr>
          <a:xfrm>
            <a:off x="755576" y="836712"/>
            <a:ext cx="7776864" cy="5826385"/>
          </a:xfrm>
          <a:prstGeom prst="roundRect">
            <a:avLst>
              <a:gd name="adj" fmla="val 6494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ชื่อเรื่อง 1"/>
          <p:cNvSpPr txBox="1">
            <a:spLocks/>
          </p:cNvSpPr>
          <p:nvPr/>
        </p:nvSpPr>
        <p:spPr>
          <a:xfrm>
            <a:off x="899592" y="188640"/>
            <a:ext cx="7560840" cy="5760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bIns="91440" anchor="ctr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th-TH" sz="2400" b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มาตรการป้องกันปัญหาการทะเลาะวิวาทนักเรียนนักศึกษาอาชีวศึกษา ปีการศึกษา 2561</a:t>
            </a:r>
            <a:endParaRPr lang="th-TH" sz="2400" dirty="0"/>
          </a:p>
        </p:txBody>
      </p:sp>
    </p:spTree>
    <p:extLst>
      <p:ext uri="{BB962C8B-B14F-4D97-AF65-F5344CB8AC3E}">
        <p14:creationId xmlns:p14="http://schemas.microsoft.com/office/powerpoint/2010/main" val="1034996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ชื่อเรื่อง 1"/>
          <p:cNvSpPr txBox="1">
            <a:spLocks/>
          </p:cNvSpPr>
          <p:nvPr/>
        </p:nvSpPr>
        <p:spPr>
          <a:xfrm>
            <a:off x="142684" y="303044"/>
            <a:ext cx="8866736" cy="1181740"/>
          </a:xfrm>
          <a:prstGeom prst="homePlate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h-TH" sz="28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การประชุมนโยบายเฝ้าระวัง 4 มาตรการ  สำนักงานคณะกรรมการการอาชีวศึกษา  </a:t>
            </a:r>
          </a:p>
          <a:p>
            <a:pPr algn="ctr"/>
            <a:r>
              <a:rPr lang="th-TH" sz="28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ใน</a:t>
            </a:r>
            <a:r>
              <a:rPr lang="th-TH" sz="28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วันอังคารที่ 8 พฤษภาคม พ.ศ.2561 </a:t>
            </a:r>
            <a:r>
              <a:rPr lang="th-TH" sz="28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28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28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ณ </a:t>
            </a:r>
            <a:r>
              <a:rPr lang="th-TH" sz="28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โรงแรมริ</a:t>
            </a:r>
            <a:r>
              <a:rPr lang="th-TH" sz="2800" b="1" dirty="0" err="1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เวอร์</a:t>
            </a:r>
            <a:r>
              <a:rPr lang="th-TH" sz="28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ไซด์ เขตบางพลัด กรุงเทพมหานคร </a:t>
            </a:r>
            <a:endParaRPr lang="th-TH" sz="2800" b="1" dirty="0" smtClean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026" name="Picture 2" descr="http://www.vec.go.th/Portals/0/080561-1/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92" y="1772815"/>
            <a:ext cx="4407779" cy="475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vec.go.th/Portals/0/080561-1/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662" y="1772815"/>
            <a:ext cx="4197818" cy="475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343" y="1772816"/>
            <a:ext cx="4197818" cy="46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131" y="1772816"/>
            <a:ext cx="4547637" cy="46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142684" y="303044"/>
            <a:ext cx="8866736" cy="1181740"/>
          </a:xfrm>
          <a:prstGeom prst="homePlate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h-TH" sz="28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การประชุมนโยบายเฝ้าระวัง 4 มาตรการ  สำนักงานคณะกรรมการการอาชีวศึกษา  </a:t>
            </a:r>
          </a:p>
          <a:p>
            <a:pPr algn="ctr"/>
            <a:r>
              <a:rPr lang="th-TH" sz="28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ใน</a:t>
            </a:r>
            <a:r>
              <a:rPr lang="th-TH" sz="28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วันอังคารที่ 8 พฤษภาคม พ.ศ.2561 </a:t>
            </a:r>
            <a:r>
              <a:rPr lang="th-TH" sz="28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28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28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ณ </a:t>
            </a:r>
            <a:r>
              <a:rPr lang="th-TH" sz="28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โรงแรมริ</a:t>
            </a:r>
            <a:r>
              <a:rPr lang="th-TH" sz="2800" b="1" dirty="0" err="1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เวอร์</a:t>
            </a:r>
            <a:r>
              <a:rPr lang="th-TH" sz="28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ไซด์ เขตบางพลัด กรุงเทพมหานคร </a:t>
            </a:r>
            <a:endParaRPr lang="th-TH" sz="2800" b="1" dirty="0" smtClean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3144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ไดอะแกรม 6"/>
          <p:cNvGraphicFramePr/>
          <p:nvPr>
            <p:extLst>
              <p:ext uri="{D42A27DB-BD31-4B8C-83A1-F6EECF244321}">
                <p14:modId xmlns:p14="http://schemas.microsoft.com/office/powerpoint/2010/main" val="1353592729"/>
              </p:ext>
            </p:extLst>
          </p:nvPr>
        </p:nvGraphicFramePr>
        <p:xfrm>
          <a:off x="323528" y="764704"/>
          <a:ext cx="8568952" cy="6093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ชื่อเรื่อง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560840" cy="57606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/>
            <a:r>
              <a:rPr lang="th-TH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มาตรการป้องกันปัญหาการ</a:t>
            </a:r>
            <a:r>
              <a:rPr lang="th-TH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ทะเลาะ</a:t>
            </a:r>
            <a:r>
              <a:rPr lang="th-TH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วิวาทนักเรียนนักศึกษาอาชีวศึกษา ปีการศึกษา 2561</a:t>
            </a:r>
            <a:endParaRPr lang="th-TH" sz="2400" dirty="0"/>
          </a:p>
        </p:txBody>
      </p:sp>
    </p:spTree>
    <p:extLst>
      <p:ext uri="{BB962C8B-B14F-4D97-AF65-F5344CB8AC3E}">
        <p14:creationId xmlns:p14="http://schemas.microsoft.com/office/powerpoint/2010/main" val="1850574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55576" y="197768"/>
            <a:ext cx="7772400" cy="99898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th-TH" sz="28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</a:t>
            </a:r>
            <a:r>
              <a:rPr lang="th-TH" sz="28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เหตุทะเลาะวิวาทของนักเรียน นักศึกษาอาชีวศึกษา</a:t>
            </a:r>
            <a:br>
              <a:rPr lang="th-TH" sz="28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28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จำแนกตามปี พ.ศ. 2557 - 2561 (ปัจจุบัน)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28" y="1264049"/>
            <a:ext cx="8670960" cy="5405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412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001000" cy="6605773"/>
          </a:xfrm>
          <a:prstGeom prst="roundRect">
            <a:avLst>
              <a:gd name="adj" fmla="val 586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66094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เสมอภาค">
  <a:themeElements>
    <a:clrScheme name="เสมอภาค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เสมอภาค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เสมอภาค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601</TotalTime>
  <Words>368</Words>
  <Application>Microsoft Office PowerPoint</Application>
  <PresentationFormat>On-screen Show (4:3)</PresentationFormat>
  <Paragraphs>28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เสมอภาค</vt:lpstr>
      <vt:lpstr>       มาตรการเฝ้าระวังพฤติกรรมนักเรียนนักศึกษาอาชีวศึกษา 1. มาตรการป้องกันการทะเลาะวิวาท  2. มาตรการห้ามจัดกิจกรรมรับน้องใหม่ 3. การป้องกันและแก้ไขปัญหายาเสพติด 4. มาตรการป้องกันการเล่นพนันในสถานศึกษา     </vt:lpstr>
      <vt:lpstr>PowerPoint Presentation</vt:lpstr>
      <vt:lpstr>มาตรการป้องกันปัญหาการทะเลาะวิวาทนักเรียนนักศึกษาอาชีวศึกษา ปีการศึกษา 2561</vt:lpstr>
      <vt:lpstr>PowerPoint Presentation</vt:lpstr>
      <vt:lpstr>PowerPoint Presentation</vt:lpstr>
      <vt:lpstr>PowerPoint Presentation</vt:lpstr>
      <vt:lpstr>มาตรการป้องกันปัญหาการทะเลาะวิวาทนักเรียนนักศึกษาอาชีวศึกษา ปีการศึกษา 2561</vt:lpstr>
      <vt:lpstr>จำนวนเหตุทะเลาะวิวาทของนักเรียน นักศึกษาอาชีวศึกษา จำแนกตามปี พ.ศ. 2557 - 2561 (ปัจจุบัน)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jccook</dc:creator>
  <cp:lastModifiedBy>Acer</cp:lastModifiedBy>
  <cp:revision>47</cp:revision>
  <cp:lastPrinted>2018-12-19T03:17:56Z</cp:lastPrinted>
  <dcterms:created xsi:type="dcterms:W3CDTF">2012-07-26T11:55:52Z</dcterms:created>
  <dcterms:modified xsi:type="dcterms:W3CDTF">2018-12-19T03:47:41Z</dcterms:modified>
</cp:coreProperties>
</file>