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703" r:id="rId2"/>
    <p:sldId id="701" r:id="rId3"/>
    <p:sldId id="700" r:id="rId4"/>
    <p:sldId id="360" r:id="rId5"/>
    <p:sldId id="702" r:id="rId6"/>
    <p:sldId id="705" r:id="rId7"/>
    <p:sldId id="706" r:id="rId8"/>
    <p:sldId id="707" r:id="rId9"/>
  </p:sldIdLst>
  <p:sldSz cx="12192000" cy="6858000"/>
  <p:notesSz cx="6858000" cy="9144000"/>
  <p:embeddedFontLst>
    <p:embeddedFont>
      <p:font typeface="Cordia New" pitchFamily="34" charset="-34"/>
      <p:regular r:id="rId10"/>
      <p:bold r:id="rId11"/>
      <p:italic r:id="rId12"/>
      <p:boldItalic r:id="rId13"/>
    </p:embeddedFont>
    <p:embeddedFont>
      <p:font typeface="Calibri Light" charset="0"/>
      <p:regular r:id="rId14"/>
      <p:italic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Kanit" charset="-34"/>
      <p:regular r:id="rId20"/>
      <p:bold r:id="rId21"/>
      <p:italic r:id="rId22"/>
      <p:boldItalic r:id="rId23"/>
    </p:embeddedFont>
    <p:embeddedFont>
      <p:font typeface="Angsana New" pitchFamily="18" charset="-34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5F0101"/>
    <a:srgbClr val="3D025E"/>
    <a:srgbClr val="1E04E2"/>
    <a:srgbClr val="CC0066"/>
    <a:srgbClr val="4F08DE"/>
    <a:srgbClr val="CB1B4A"/>
    <a:srgbClr val="0A0A58"/>
    <a:srgbClr val="007A7D"/>
    <a:srgbClr val="074D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059" autoAdjust="0"/>
    <p:restoredTop sz="94669" autoAdjust="0"/>
  </p:normalViewPr>
  <p:slideViewPr>
    <p:cSldViewPr snapToGrid="0">
      <p:cViewPr>
        <p:scale>
          <a:sx n="60" d="100"/>
          <a:sy n="60" d="100"/>
        </p:scale>
        <p:origin x="-330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71A0BF8-6686-4F02-AB36-9614142B36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93B406FE-1165-421C-8D35-96F0CFEA6D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A7B22AA-13F6-430C-B5C3-3ED6A1325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pPr/>
              <a:t>19/12/2018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2FB799C-1B8A-42C0-AD53-6DBEF2EC7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D8C035E-958A-44D5-9920-E77375E90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2749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1BE3A36-A7B5-4AED-90CE-DAABE341C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26DD818-2AC6-4AD8-ADB0-757AE6DE1F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AB561BE-2670-413D-B85D-350DC6A08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pPr/>
              <a:t>19/12/2018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A7469BC-9B02-4F1D-9332-C52CAA6CD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8F37A4D-841D-4B35-BD23-CCB82FC1C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3148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F24028CB-78B2-414A-9948-C32EA4A46C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52AA2E1-9030-407F-A8FB-98BCFFFDF7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0722082-BED4-46DC-B1C0-9696140EF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pPr/>
              <a:t>19/12/2018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9485038-E165-45A4-8C75-C8A3CA817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79D7943-C606-446E-B743-3AB1AE587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9305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1628C7A-67F3-4CAD-9852-569FF656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D1E717F-25DD-4AF6-8E4C-C3F0B72587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EB9BF79-C6C8-4A28-B317-36AB52011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pPr/>
              <a:t>19/12/2018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052C1D1-F1BF-42DD-A7C6-2ED272DF8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05916BF-016F-4056-985B-466516E68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158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9FAECB-6827-4D91-8EB5-800DD8EA2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3CEBD6D-8344-4937-9A0D-E2DBE531B3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0598055-7F4B-4E57-92A1-C43CE07ED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pPr/>
              <a:t>19/12/2018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BC8293C-337A-46B9-801C-405BA28F9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FE3A87-6EF6-4E32-958D-D3BDE968E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6121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9C1E4F-8411-4152-A040-45E4E38D4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C93C882-D441-40BC-AAB7-FB3EF79F6F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80FF742-A50B-4EB6-86AE-E67F120A5B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ACB9172-F4DE-4657-A074-EF8778EE7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pPr/>
              <a:t>19/12/2018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7507DBE-C8F7-423C-9124-EE7B3D22E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881AC0B-71D5-43A5-AD86-9668B4D92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3001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C204D3-549C-4770-B620-7E3D4678A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4306D22-9474-474E-A4DD-36D304E576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D9ED9F3-E75B-4CB6-9C20-44656AF015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82AB8604-4E78-4EF6-AF81-B832751C75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14C7266C-4F95-4B63-B8A4-5D430A6FCB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8DA605C0-AC58-49C3-BFDA-E7ADCFC7B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pPr/>
              <a:t>19/12/2018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8CDB99B-8E2F-47DA-B6C3-50842D8C3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900ACA83-753D-4AEE-B568-755DCF5ED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662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738EDC-8D44-427B-90E0-FBD0FBAC9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8AE544B-A36F-473A-86AF-50F024291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pPr/>
              <a:t>19/12/2018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3E6F2748-531A-4318-A370-27EDE490E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A5AD6E57-F20B-43D2-A268-2449E7D4A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752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CCEC2F6E-BB8D-4A07-B873-A379FEAE4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pPr/>
              <a:t>19/12/2018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29C64672-2E28-45BB-AB1E-9CA10E908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33CCF35-5028-4E4D-8F6E-2E2DF0FB4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6410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760471D-7A64-4A50-B9A6-0F3A78088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16427B1-871E-4C56-AF97-3F78ADBFA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CF52702-EC0A-4FBA-9939-DCF10E412D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1EDDBB8-93FE-4585-A97D-0E391EE24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pPr/>
              <a:t>19/12/2018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CB77A2A-D97D-4B06-A029-77A3A88DA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BF4E011-48A8-486A-BF53-E7C085173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896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8EA2B76-0D50-4AE7-8E70-B69B2F112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6E700288-1A1C-45A8-B99A-68E661D708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C8D19D42-4449-4938-BE9F-F8A026382E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15CB693-3AD5-4FB5-9BD7-DDA6EA895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pPr/>
              <a:t>19/12/2018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B28CAAB-378F-4646-836D-6723AF226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08A5F22-2F00-4B7E-95E3-D4E37EE6F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739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EC73493B-E27E-4DC0-A41A-7E254FDDD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B619A8B-408B-4DCB-AC39-AC640BF856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4A87CC5-FBB1-4FE5-893F-7BD071C75E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1375A-C223-44C8-917C-F7C3A1BCD50F}" type="datetimeFigureOut">
              <a:rPr lang="en-GB" smtClean="0"/>
              <a:pPr/>
              <a:t>19/12/2018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8E1BCB-E2F2-4D1B-BCFC-521169C8EA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111173B-B48E-4DCF-8715-5805390549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5411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>
            <a:extLst>
              <a:ext uri="{FF2B5EF4-FFF2-40B4-BE49-F238E27FC236}">
                <a16:creationId xmlns="" xmlns:a16="http://schemas.microsoft.com/office/drawing/2014/main" id="{EBBDCC75-D59D-4995-8A87-ABD2C9BA4578}"/>
              </a:ext>
            </a:extLst>
          </p:cNvPr>
          <p:cNvGrpSpPr/>
          <p:nvPr/>
        </p:nvGrpSpPr>
        <p:grpSpPr>
          <a:xfrm>
            <a:off x="426506" y="882869"/>
            <a:ext cx="11555287" cy="5975129"/>
            <a:chOff x="4549775" y="1466849"/>
            <a:chExt cx="3121919" cy="3922713"/>
          </a:xfrm>
        </p:grpSpPr>
        <p:sp>
          <p:nvSpPr>
            <p:cNvPr id="6" name="Freeform 5">
              <a:extLst>
                <a:ext uri="{FF2B5EF4-FFF2-40B4-BE49-F238E27FC236}">
                  <a16:creationId xmlns="" xmlns:a16="http://schemas.microsoft.com/office/drawing/2014/main" id="{D1A724F6-CC61-4EAF-B004-6F02D61BF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9244" y="1466849"/>
              <a:ext cx="3092450" cy="3922713"/>
            </a:xfrm>
            <a:custGeom>
              <a:avLst/>
              <a:gdLst>
                <a:gd name="T0" fmla="*/ 1387 w 4410"/>
                <a:gd name="T1" fmla="*/ 2798 h 2798"/>
                <a:gd name="T2" fmla="*/ 2876 w 4410"/>
                <a:gd name="T3" fmla="*/ 2392 h 2798"/>
                <a:gd name="T4" fmla="*/ 3712 w 4410"/>
                <a:gd name="T5" fmla="*/ 1825 h 2798"/>
                <a:gd name="T6" fmla="*/ 2634 w 4410"/>
                <a:gd name="T7" fmla="*/ 1144 h 2798"/>
                <a:gd name="T8" fmla="*/ 3364 w 4410"/>
                <a:gd name="T9" fmla="*/ 921 h 2798"/>
                <a:gd name="T10" fmla="*/ 4107 w 4410"/>
                <a:gd name="T11" fmla="*/ 631 h 2798"/>
                <a:gd name="T12" fmla="*/ 3500 w 4410"/>
                <a:gd name="T13" fmla="*/ 372 h 2798"/>
                <a:gd name="T14" fmla="*/ 3802 w 4410"/>
                <a:gd name="T15" fmla="*/ 184 h 2798"/>
                <a:gd name="T16" fmla="*/ 4410 w 4410"/>
                <a:gd name="T17" fmla="*/ 0 h 2798"/>
                <a:gd name="T18" fmla="*/ 4066 w 4410"/>
                <a:gd name="T19" fmla="*/ 0 h 2798"/>
                <a:gd name="T20" fmla="*/ 2835 w 4410"/>
                <a:gd name="T21" fmla="*/ 306 h 2798"/>
                <a:gd name="T22" fmla="*/ 3594 w 4410"/>
                <a:gd name="T23" fmla="*/ 621 h 2798"/>
                <a:gd name="T24" fmla="*/ 1949 w 4410"/>
                <a:gd name="T25" fmla="*/ 1104 h 2798"/>
                <a:gd name="T26" fmla="*/ 1939 w 4410"/>
                <a:gd name="T27" fmla="*/ 1191 h 2798"/>
                <a:gd name="T28" fmla="*/ 2829 w 4410"/>
                <a:gd name="T29" fmla="*/ 1822 h 2798"/>
                <a:gd name="T30" fmla="*/ 1136 w 4410"/>
                <a:gd name="T31" fmla="*/ 2243 h 2798"/>
                <a:gd name="T32" fmla="*/ 0 w 4410"/>
                <a:gd name="T33" fmla="*/ 2685 h 2798"/>
                <a:gd name="T34" fmla="*/ 0 w 4410"/>
                <a:gd name="T35" fmla="*/ 2798 h 2798"/>
                <a:gd name="T36" fmla="*/ 1387 w 4410"/>
                <a:gd name="T37" fmla="*/ 2798 h 2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10" h="2798">
                  <a:moveTo>
                    <a:pt x="1387" y="2798"/>
                  </a:moveTo>
                  <a:cubicBezTo>
                    <a:pt x="1590" y="2615"/>
                    <a:pt x="2359" y="2534"/>
                    <a:pt x="2876" y="2392"/>
                  </a:cubicBezTo>
                  <a:cubicBezTo>
                    <a:pt x="3505" y="2220"/>
                    <a:pt x="3693" y="2022"/>
                    <a:pt x="3712" y="1825"/>
                  </a:cubicBezTo>
                  <a:cubicBezTo>
                    <a:pt x="3765" y="1299"/>
                    <a:pt x="2623" y="1305"/>
                    <a:pt x="2634" y="1144"/>
                  </a:cubicBezTo>
                  <a:cubicBezTo>
                    <a:pt x="2644" y="1007"/>
                    <a:pt x="3129" y="948"/>
                    <a:pt x="3364" y="921"/>
                  </a:cubicBezTo>
                  <a:cubicBezTo>
                    <a:pt x="3739" y="879"/>
                    <a:pt x="4086" y="784"/>
                    <a:pt x="4107" y="631"/>
                  </a:cubicBezTo>
                  <a:cubicBezTo>
                    <a:pt x="4143" y="377"/>
                    <a:pt x="3608" y="403"/>
                    <a:pt x="3500" y="372"/>
                  </a:cubicBezTo>
                  <a:cubicBezTo>
                    <a:pt x="3181" y="282"/>
                    <a:pt x="3396" y="234"/>
                    <a:pt x="3802" y="184"/>
                  </a:cubicBezTo>
                  <a:cubicBezTo>
                    <a:pt x="4172" y="138"/>
                    <a:pt x="4365" y="106"/>
                    <a:pt x="4410" y="0"/>
                  </a:cubicBezTo>
                  <a:cubicBezTo>
                    <a:pt x="4066" y="0"/>
                    <a:pt x="4066" y="0"/>
                    <a:pt x="4066" y="0"/>
                  </a:cubicBezTo>
                  <a:cubicBezTo>
                    <a:pt x="3945" y="129"/>
                    <a:pt x="2829" y="68"/>
                    <a:pt x="2835" y="306"/>
                  </a:cubicBezTo>
                  <a:cubicBezTo>
                    <a:pt x="2839" y="481"/>
                    <a:pt x="3599" y="506"/>
                    <a:pt x="3594" y="621"/>
                  </a:cubicBezTo>
                  <a:cubicBezTo>
                    <a:pt x="3587" y="771"/>
                    <a:pt x="2144" y="733"/>
                    <a:pt x="1949" y="1104"/>
                  </a:cubicBezTo>
                  <a:cubicBezTo>
                    <a:pt x="1934" y="1133"/>
                    <a:pt x="1938" y="1156"/>
                    <a:pt x="1939" y="1191"/>
                  </a:cubicBezTo>
                  <a:cubicBezTo>
                    <a:pt x="1952" y="1468"/>
                    <a:pt x="2882" y="1583"/>
                    <a:pt x="2829" y="1822"/>
                  </a:cubicBezTo>
                  <a:cubicBezTo>
                    <a:pt x="2783" y="2029"/>
                    <a:pt x="2384" y="1941"/>
                    <a:pt x="1136" y="2243"/>
                  </a:cubicBezTo>
                  <a:cubicBezTo>
                    <a:pt x="939" y="2291"/>
                    <a:pt x="246" y="2452"/>
                    <a:pt x="0" y="2685"/>
                  </a:cubicBezTo>
                  <a:cubicBezTo>
                    <a:pt x="0" y="2798"/>
                    <a:pt x="0" y="2798"/>
                    <a:pt x="0" y="2798"/>
                  </a:cubicBezTo>
                  <a:lnTo>
                    <a:pt x="1387" y="279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="" xmlns:a16="http://schemas.microsoft.com/office/drawing/2014/main" id="{987A8BD2-51F0-4E4F-B22A-0FB2D650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9775" y="1466850"/>
              <a:ext cx="3081338" cy="3763963"/>
            </a:xfrm>
            <a:custGeom>
              <a:avLst/>
              <a:gdLst>
                <a:gd name="T0" fmla="*/ 1387 w 4395"/>
                <a:gd name="T1" fmla="*/ 2685 h 2685"/>
                <a:gd name="T2" fmla="*/ 2876 w 4395"/>
                <a:gd name="T3" fmla="*/ 2292 h 2685"/>
                <a:gd name="T4" fmla="*/ 3712 w 4395"/>
                <a:gd name="T5" fmla="*/ 1742 h 2685"/>
                <a:gd name="T6" fmla="*/ 2634 w 4395"/>
                <a:gd name="T7" fmla="*/ 1082 h 2685"/>
                <a:gd name="T8" fmla="*/ 3364 w 4395"/>
                <a:gd name="T9" fmla="*/ 866 h 2685"/>
                <a:gd name="T10" fmla="*/ 4107 w 4395"/>
                <a:gd name="T11" fmla="*/ 585 h 2685"/>
                <a:gd name="T12" fmla="*/ 3500 w 4395"/>
                <a:gd name="T13" fmla="*/ 334 h 2685"/>
                <a:gd name="T14" fmla="*/ 3802 w 4395"/>
                <a:gd name="T15" fmla="*/ 152 h 2685"/>
                <a:gd name="T16" fmla="*/ 4395 w 4395"/>
                <a:gd name="T17" fmla="*/ 0 h 2685"/>
                <a:gd name="T18" fmla="*/ 4033 w 4395"/>
                <a:gd name="T19" fmla="*/ 0 h 2685"/>
                <a:gd name="T20" fmla="*/ 2840 w 4395"/>
                <a:gd name="T21" fmla="*/ 270 h 2685"/>
                <a:gd name="T22" fmla="*/ 3594 w 4395"/>
                <a:gd name="T23" fmla="*/ 575 h 2685"/>
                <a:gd name="T24" fmla="*/ 1940 w 4395"/>
                <a:gd name="T25" fmla="*/ 1122 h 2685"/>
                <a:gd name="T26" fmla="*/ 2829 w 4395"/>
                <a:gd name="T27" fmla="*/ 1739 h 2685"/>
                <a:gd name="T28" fmla="*/ 1136 w 4395"/>
                <a:gd name="T29" fmla="*/ 2147 h 2685"/>
                <a:gd name="T30" fmla="*/ 0 w 4395"/>
                <a:gd name="T31" fmla="*/ 2685 h 2685"/>
                <a:gd name="T32" fmla="*/ 1387 w 4395"/>
                <a:gd name="T33" fmla="*/ 2685 h 2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95" h="2685">
                  <a:moveTo>
                    <a:pt x="1387" y="2685"/>
                  </a:moveTo>
                  <a:cubicBezTo>
                    <a:pt x="1590" y="2508"/>
                    <a:pt x="2359" y="2429"/>
                    <a:pt x="2876" y="2292"/>
                  </a:cubicBezTo>
                  <a:cubicBezTo>
                    <a:pt x="3505" y="2125"/>
                    <a:pt x="3714" y="1934"/>
                    <a:pt x="3712" y="1742"/>
                  </a:cubicBezTo>
                  <a:cubicBezTo>
                    <a:pt x="3708" y="1359"/>
                    <a:pt x="2623" y="1238"/>
                    <a:pt x="2634" y="1082"/>
                  </a:cubicBezTo>
                  <a:cubicBezTo>
                    <a:pt x="2644" y="949"/>
                    <a:pt x="3129" y="892"/>
                    <a:pt x="3364" y="866"/>
                  </a:cubicBezTo>
                  <a:cubicBezTo>
                    <a:pt x="3739" y="825"/>
                    <a:pt x="4110" y="735"/>
                    <a:pt x="4107" y="585"/>
                  </a:cubicBezTo>
                  <a:cubicBezTo>
                    <a:pt x="4104" y="397"/>
                    <a:pt x="3608" y="364"/>
                    <a:pt x="3500" y="334"/>
                  </a:cubicBezTo>
                  <a:cubicBezTo>
                    <a:pt x="3181" y="247"/>
                    <a:pt x="3396" y="202"/>
                    <a:pt x="3802" y="152"/>
                  </a:cubicBezTo>
                  <a:cubicBezTo>
                    <a:pt x="4266" y="94"/>
                    <a:pt x="4362" y="62"/>
                    <a:pt x="4395" y="0"/>
                  </a:cubicBezTo>
                  <a:cubicBezTo>
                    <a:pt x="4033" y="0"/>
                    <a:pt x="4033" y="0"/>
                    <a:pt x="4033" y="0"/>
                  </a:cubicBezTo>
                  <a:cubicBezTo>
                    <a:pt x="3907" y="77"/>
                    <a:pt x="2921" y="89"/>
                    <a:pt x="2840" y="270"/>
                  </a:cubicBezTo>
                  <a:cubicBezTo>
                    <a:pt x="2773" y="419"/>
                    <a:pt x="3599" y="464"/>
                    <a:pt x="3594" y="575"/>
                  </a:cubicBezTo>
                  <a:cubicBezTo>
                    <a:pt x="3585" y="751"/>
                    <a:pt x="2014" y="702"/>
                    <a:pt x="1940" y="1122"/>
                  </a:cubicBezTo>
                  <a:cubicBezTo>
                    <a:pt x="1893" y="1387"/>
                    <a:pt x="2882" y="1508"/>
                    <a:pt x="2829" y="1739"/>
                  </a:cubicBezTo>
                  <a:cubicBezTo>
                    <a:pt x="2783" y="1940"/>
                    <a:pt x="2384" y="1854"/>
                    <a:pt x="1136" y="2147"/>
                  </a:cubicBezTo>
                  <a:cubicBezTo>
                    <a:pt x="907" y="2200"/>
                    <a:pt x="169" y="2442"/>
                    <a:pt x="0" y="2685"/>
                  </a:cubicBezTo>
                  <a:lnTo>
                    <a:pt x="1387" y="26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565A7007-B6F4-40B9-882E-39A363A27E31}"/>
              </a:ext>
            </a:extLst>
          </p:cNvPr>
          <p:cNvSpPr txBox="1"/>
          <p:nvPr/>
        </p:nvSpPr>
        <p:spPr>
          <a:xfrm>
            <a:off x="285167" y="394752"/>
            <a:ext cx="7786777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โครงการ</a:t>
            </a:r>
            <a:r>
              <a:rPr kumimoji="0" lang="th-TH" sz="4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</a:t>
            </a:r>
            <a:r>
              <a:rPr kumimoji="0" lang="th-TH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กิจกรรม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ที่มอบเป็นของขวัญปีใหม่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ให้ประชาชน ปี พ.ศ.2562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300" b="1" dirty="0" smtClean="0">
              <a:solidFill>
                <a:srgbClr val="FF0066"/>
              </a:solidFill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3200" b="1" dirty="0" smtClean="0">
                <a:solidFill>
                  <a:srgbClr val="FF0066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สำนักงานคณะกรรมการการอาชีวศึกษา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grpSp>
        <p:nvGrpSpPr>
          <p:cNvPr id="3" name="Group 9">
            <a:extLst>
              <a:ext uri="{FF2B5EF4-FFF2-40B4-BE49-F238E27FC236}">
                <a16:creationId xmlns="" xmlns:a16="http://schemas.microsoft.com/office/drawing/2014/main" id="{1CD51FE4-1BE9-4725-8C5E-D585E86C49EB}"/>
              </a:ext>
            </a:extLst>
          </p:cNvPr>
          <p:cNvGrpSpPr/>
          <p:nvPr/>
        </p:nvGrpSpPr>
        <p:grpSpPr>
          <a:xfrm>
            <a:off x="749972" y="4130567"/>
            <a:ext cx="1078828" cy="1377160"/>
            <a:chOff x="7478257" y="2193205"/>
            <a:chExt cx="452893" cy="700189"/>
          </a:xfrm>
        </p:grpSpPr>
        <p:sp>
          <p:nvSpPr>
            <p:cNvPr id="11" name="Oval 10">
              <a:extLst>
                <a:ext uri="{FF2B5EF4-FFF2-40B4-BE49-F238E27FC236}">
                  <a16:creationId xmlns="" xmlns:a16="http://schemas.microsoft.com/office/drawing/2014/main" id="{AC61A92C-7461-488B-B685-D8503D3CD944}"/>
                </a:ext>
              </a:extLst>
            </p:cNvPr>
            <p:cNvSpPr/>
            <p:nvPr/>
          </p:nvSpPr>
          <p:spPr>
            <a:xfrm>
              <a:off x="7478257" y="2786413"/>
              <a:ext cx="452893" cy="106981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 17">
              <a:extLst>
                <a:ext uri="{FF2B5EF4-FFF2-40B4-BE49-F238E27FC236}">
                  <a16:creationId xmlns="" xmlns:a16="http://schemas.microsoft.com/office/drawing/2014/main" id="{EAFE7348-1270-48F4-B06C-3337B907A1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8257" y="2193205"/>
              <a:ext cx="452893" cy="646699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" name="Group 101">
            <a:extLst>
              <a:ext uri="{FF2B5EF4-FFF2-40B4-BE49-F238E27FC236}">
                <a16:creationId xmlns="" xmlns:a16="http://schemas.microsoft.com/office/drawing/2014/main" id="{043ABD47-F9C4-4180-B251-BA5EA328BD7A}"/>
              </a:ext>
            </a:extLst>
          </p:cNvPr>
          <p:cNvGrpSpPr/>
          <p:nvPr/>
        </p:nvGrpSpPr>
        <p:grpSpPr>
          <a:xfrm>
            <a:off x="107949" y="993228"/>
            <a:ext cx="12331043" cy="5775872"/>
            <a:chOff x="2943225" y="38100"/>
            <a:chExt cx="6305550" cy="6818313"/>
          </a:xfrm>
          <a:solidFill>
            <a:schemeClr val="bg2">
              <a:lumMod val="50000"/>
            </a:schemeClr>
          </a:solidFill>
        </p:grpSpPr>
        <p:sp>
          <p:nvSpPr>
            <p:cNvPr id="103" name="Freeform 86">
              <a:extLst>
                <a:ext uri="{FF2B5EF4-FFF2-40B4-BE49-F238E27FC236}">
                  <a16:creationId xmlns="" xmlns:a16="http://schemas.microsoft.com/office/drawing/2014/main" id="{80F0C35D-6EE0-4A50-A875-08A1FCAEB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3225" y="6856413"/>
              <a:ext cx="6305550" cy="0"/>
            </a:xfrm>
            <a:custGeom>
              <a:avLst/>
              <a:gdLst>
                <a:gd name="T0" fmla="*/ 0 w 15350"/>
                <a:gd name="T1" fmla="*/ 15350 w 1535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5350">
                  <a:moveTo>
                    <a:pt x="0" y="0"/>
                  </a:moveTo>
                  <a:cubicBezTo>
                    <a:pt x="5120" y="0"/>
                    <a:pt x="10235" y="0"/>
                    <a:pt x="153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reeform 89">
              <a:extLst>
                <a:ext uri="{FF2B5EF4-FFF2-40B4-BE49-F238E27FC236}">
                  <a16:creationId xmlns="" xmlns:a16="http://schemas.microsoft.com/office/drawing/2014/main" id="{A154FF12-18DB-454D-AEBB-AEE97A349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325" y="5073650"/>
              <a:ext cx="330200" cy="195263"/>
            </a:xfrm>
            <a:custGeom>
              <a:avLst/>
              <a:gdLst>
                <a:gd name="T0" fmla="*/ 15 w 803"/>
                <a:gd name="T1" fmla="*/ 238 h 238"/>
                <a:gd name="T2" fmla="*/ 0 w 803"/>
                <a:gd name="T3" fmla="*/ 176 h 238"/>
                <a:gd name="T4" fmla="*/ 789 w 803"/>
                <a:gd name="T5" fmla="*/ 0 h 238"/>
                <a:gd name="T6" fmla="*/ 803 w 803"/>
                <a:gd name="T7" fmla="*/ 56 h 238"/>
                <a:gd name="T8" fmla="*/ 15 w 803"/>
                <a:gd name="T9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3" h="238">
                  <a:moveTo>
                    <a:pt x="15" y="238"/>
                  </a:moveTo>
                  <a:cubicBezTo>
                    <a:pt x="10" y="218"/>
                    <a:pt x="5" y="199"/>
                    <a:pt x="0" y="176"/>
                  </a:cubicBezTo>
                  <a:cubicBezTo>
                    <a:pt x="264" y="117"/>
                    <a:pt x="525" y="59"/>
                    <a:pt x="789" y="0"/>
                  </a:cubicBezTo>
                  <a:cubicBezTo>
                    <a:pt x="795" y="22"/>
                    <a:pt x="799" y="40"/>
                    <a:pt x="803" y="56"/>
                  </a:cubicBezTo>
                  <a:cubicBezTo>
                    <a:pt x="769" y="77"/>
                    <a:pt x="175" y="214"/>
                    <a:pt x="15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Freeform 90">
              <a:extLst>
                <a:ext uri="{FF2B5EF4-FFF2-40B4-BE49-F238E27FC236}">
                  <a16:creationId xmlns="" xmlns:a16="http://schemas.microsoft.com/office/drawing/2014/main" id="{34BE5A1F-E8DD-4233-81A0-9CD1CD122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8350" y="5321300"/>
              <a:ext cx="330200" cy="184150"/>
            </a:xfrm>
            <a:custGeom>
              <a:avLst/>
              <a:gdLst>
                <a:gd name="T0" fmla="*/ 792 w 804"/>
                <a:gd name="T1" fmla="*/ 4 h 224"/>
                <a:gd name="T2" fmla="*/ 804 w 804"/>
                <a:gd name="T3" fmla="*/ 61 h 224"/>
                <a:gd name="T4" fmla="*/ 13 w 804"/>
                <a:gd name="T5" fmla="*/ 224 h 224"/>
                <a:gd name="T6" fmla="*/ 2 w 804"/>
                <a:gd name="T7" fmla="*/ 184 h 224"/>
                <a:gd name="T8" fmla="*/ 0 w 804"/>
                <a:gd name="T9" fmla="*/ 166 h 224"/>
                <a:gd name="T10" fmla="*/ 792 w 804"/>
                <a:gd name="T11" fmla="*/ 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4" h="224">
                  <a:moveTo>
                    <a:pt x="792" y="4"/>
                  </a:moveTo>
                  <a:cubicBezTo>
                    <a:pt x="795" y="20"/>
                    <a:pt x="799" y="38"/>
                    <a:pt x="804" y="61"/>
                  </a:cubicBezTo>
                  <a:cubicBezTo>
                    <a:pt x="539" y="118"/>
                    <a:pt x="277" y="171"/>
                    <a:pt x="13" y="224"/>
                  </a:cubicBezTo>
                  <a:cubicBezTo>
                    <a:pt x="8" y="207"/>
                    <a:pt x="4" y="196"/>
                    <a:pt x="2" y="184"/>
                  </a:cubicBezTo>
                  <a:cubicBezTo>
                    <a:pt x="0" y="178"/>
                    <a:pt x="1" y="171"/>
                    <a:pt x="0" y="166"/>
                  </a:cubicBezTo>
                  <a:cubicBezTo>
                    <a:pt x="32" y="149"/>
                    <a:pt x="757" y="0"/>
                    <a:pt x="79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Freeform 91">
              <a:extLst>
                <a:ext uri="{FF2B5EF4-FFF2-40B4-BE49-F238E27FC236}">
                  <a16:creationId xmlns="" xmlns:a16="http://schemas.microsoft.com/office/drawing/2014/main" id="{BCA7B6DD-0A17-41FC-AD03-599FCDDF3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6375" y="5554663"/>
              <a:ext cx="331788" cy="204788"/>
            </a:xfrm>
            <a:custGeom>
              <a:avLst/>
              <a:gdLst>
                <a:gd name="T0" fmla="*/ 781 w 807"/>
                <a:gd name="T1" fmla="*/ 0 h 250"/>
                <a:gd name="T2" fmla="*/ 790 w 807"/>
                <a:gd name="T3" fmla="*/ 12 h 250"/>
                <a:gd name="T4" fmla="*/ 758 w 807"/>
                <a:gd name="T5" fmla="*/ 75 h 250"/>
                <a:gd name="T6" fmla="*/ 56 w 807"/>
                <a:gd name="T7" fmla="*/ 244 h 250"/>
                <a:gd name="T8" fmla="*/ 17 w 807"/>
                <a:gd name="T9" fmla="*/ 250 h 250"/>
                <a:gd name="T10" fmla="*/ 0 w 807"/>
                <a:gd name="T11" fmla="*/ 189 h 250"/>
                <a:gd name="T12" fmla="*/ 781 w 807"/>
                <a:gd name="T13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7" h="250">
                  <a:moveTo>
                    <a:pt x="781" y="0"/>
                  </a:moveTo>
                  <a:cubicBezTo>
                    <a:pt x="787" y="8"/>
                    <a:pt x="789" y="10"/>
                    <a:pt x="790" y="12"/>
                  </a:cubicBezTo>
                  <a:cubicBezTo>
                    <a:pt x="807" y="59"/>
                    <a:pt x="805" y="63"/>
                    <a:pt x="758" y="75"/>
                  </a:cubicBezTo>
                  <a:cubicBezTo>
                    <a:pt x="524" y="131"/>
                    <a:pt x="290" y="188"/>
                    <a:pt x="56" y="244"/>
                  </a:cubicBezTo>
                  <a:cubicBezTo>
                    <a:pt x="44" y="247"/>
                    <a:pt x="33" y="248"/>
                    <a:pt x="17" y="250"/>
                  </a:cubicBezTo>
                  <a:cubicBezTo>
                    <a:pt x="11" y="231"/>
                    <a:pt x="6" y="212"/>
                    <a:pt x="0" y="189"/>
                  </a:cubicBezTo>
                  <a:cubicBezTo>
                    <a:pt x="261" y="120"/>
                    <a:pt x="521" y="58"/>
                    <a:pt x="7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reeform 92">
              <a:extLst>
                <a:ext uri="{FF2B5EF4-FFF2-40B4-BE49-F238E27FC236}">
                  <a16:creationId xmlns="" xmlns:a16="http://schemas.microsoft.com/office/drawing/2014/main" id="{87492318-48DD-4AF8-B833-3865E380F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125" y="4754563"/>
              <a:ext cx="323850" cy="255588"/>
            </a:xfrm>
            <a:custGeom>
              <a:avLst/>
              <a:gdLst>
                <a:gd name="T0" fmla="*/ 765 w 790"/>
                <a:gd name="T1" fmla="*/ 0 h 311"/>
                <a:gd name="T2" fmla="*/ 790 w 790"/>
                <a:gd name="T3" fmla="*/ 58 h 311"/>
                <a:gd name="T4" fmla="*/ 749 w 790"/>
                <a:gd name="T5" fmla="*/ 78 h 311"/>
                <a:gd name="T6" fmla="*/ 200 w 790"/>
                <a:gd name="T7" fmla="*/ 261 h 311"/>
                <a:gd name="T8" fmla="*/ 19 w 790"/>
                <a:gd name="T9" fmla="*/ 311 h 311"/>
                <a:gd name="T10" fmla="*/ 0 w 790"/>
                <a:gd name="T11" fmla="*/ 246 h 311"/>
                <a:gd name="T12" fmla="*/ 765 w 790"/>
                <a:gd name="T1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311">
                  <a:moveTo>
                    <a:pt x="765" y="0"/>
                  </a:moveTo>
                  <a:cubicBezTo>
                    <a:pt x="774" y="21"/>
                    <a:pt x="781" y="38"/>
                    <a:pt x="790" y="58"/>
                  </a:cubicBezTo>
                  <a:cubicBezTo>
                    <a:pt x="775" y="66"/>
                    <a:pt x="762" y="73"/>
                    <a:pt x="749" y="78"/>
                  </a:cubicBezTo>
                  <a:cubicBezTo>
                    <a:pt x="570" y="151"/>
                    <a:pt x="386" y="208"/>
                    <a:pt x="200" y="261"/>
                  </a:cubicBezTo>
                  <a:cubicBezTo>
                    <a:pt x="142" y="277"/>
                    <a:pt x="83" y="293"/>
                    <a:pt x="19" y="311"/>
                  </a:cubicBezTo>
                  <a:cubicBezTo>
                    <a:pt x="12" y="289"/>
                    <a:pt x="7" y="270"/>
                    <a:pt x="0" y="246"/>
                  </a:cubicBezTo>
                  <a:cubicBezTo>
                    <a:pt x="260" y="175"/>
                    <a:pt x="515" y="103"/>
                    <a:pt x="7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8" name="Freeform 93">
              <a:extLst>
                <a:ext uri="{FF2B5EF4-FFF2-40B4-BE49-F238E27FC236}">
                  <a16:creationId xmlns="" xmlns:a16="http://schemas.microsoft.com/office/drawing/2014/main" id="{3E4C61FA-3624-4BF4-B4F7-72E3C2B3F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5513" y="5840413"/>
              <a:ext cx="323850" cy="257175"/>
            </a:xfrm>
            <a:custGeom>
              <a:avLst/>
              <a:gdLst>
                <a:gd name="T0" fmla="*/ 22 w 787"/>
                <a:gd name="T1" fmla="*/ 314 h 314"/>
                <a:gd name="T2" fmla="*/ 0 w 787"/>
                <a:gd name="T3" fmla="*/ 257 h 314"/>
                <a:gd name="T4" fmla="*/ 770 w 787"/>
                <a:gd name="T5" fmla="*/ 0 h 314"/>
                <a:gd name="T6" fmla="*/ 787 w 787"/>
                <a:gd name="T7" fmla="*/ 59 h 314"/>
                <a:gd name="T8" fmla="*/ 22 w 787"/>
                <a:gd name="T9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314">
                  <a:moveTo>
                    <a:pt x="22" y="314"/>
                  </a:moveTo>
                  <a:cubicBezTo>
                    <a:pt x="15" y="295"/>
                    <a:pt x="8" y="278"/>
                    <a:pt x="0" y="257"/>
                  </a:cubicBezTo>
                  <a:cubicBezTo>
                    <a:pt x="254" y="159"/>
                    <a:pt x="509" y="76"/>
                    <a:pt x="770" y="0"/>
                  </a:cubicBezTo>
                  <a:cubicBezTo>
                    <a:pt x="777" y="23"/>
                    <a:pt x="782" y="41"/>
                    <a:pt x="787" y="59"/>
                  </a:cubicBezTo>
                  <a:cubicBezTo>
                    <a:pt x="531" y="145"/>
                    <a:pt x="279" y="229"/>
                    <a:pt x="22" y="3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Freeform 94">
              <a:extLst>
                <a:ext uri="{FF2B5EF4-FFF2-40B4-BE49-F238E27FC236}">
                  <a16:creationId xmlns="" xmlns:a16="http://schemas.microsoft.com/office/drawing/2014/main" id="{CBEE9D19-28B6-4CD6-9909-7305972BE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8400" y="2874963"/>
              <a:ext cx="130175" cy="155575"/>
            </a:xfrm>
            <a:custGeom>
              <a:avLst/>
              <a:gdLst>
                <a:gd name="T0" fmla="*/ 23 w 316"/>
                <a:gd name="T1" fmla="*/ 0 h 190"/>
                <a:gd name="T2" fmla="*/ 316 w 316"/>
                <a:gd name="T3" fmla="*/ 147 h 190"/>
                <a:gd name="T4" fmla="*/ 296 w 316"/>
                <a:gd name="T5" fmla="*/ 190 h 190"/>
                <a:gd name="T6" fmla="*/ 0 w 316"/>
                <a:gd name="T7" fmla="*/ 40 h 190"/>
                <a:gd name="T8" fmla="*/ 23 w 316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190">
                  <a:moveTo>
                    <a:pt x="23" y="0"/>
                  </a:moveTo>
                  <a:cubicBezTo>
                    <a:pt x="124" y="50"/>
                    <a:pt x="218" y="98"/>
                    <a:pt x="316" y="147"/>
                  </a:cubicBezTo>
                  <a:cubicBezTo>
                    <a:pt x="309" y="161"/>
                    <a:pt x="303" y="173"/>
                    <a:pt x="296" y="190"/>
                  </a:cubicBezTo>
                  <a:cubicBezTo>
                    <a:pt x="194" y="145"/>
                    <a:pt x="96" y="99"/>
                    <a:pt x="0" y="40"/>
                  </a:cubicBezTo>
                  <a:cubicBezTo>
                    <a:pt x="8" y="26"/>
                    <a:pt x="15" y="1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 95">
              <a:extLst>
                <a:ext uri="{FF2B5EF4-FFF2-40B4-BE49-F238E27FC236}">
                  <a16:creationId xmlns="" xmlns:a16="http://schemas.microsoft.com/office/drawing/2014/main" id="{9E74DF55-1E3F-49BA-BDE4-50AC898FE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0425" y="3732213"/>
              <a:ext cx="128588" cy="165100"/>
            </a:xfrm>
            <a:custGeom>
              <a:avLst/>
              <a:gdLst>
                <a:gd name="T0" fmla="*/ 0 w 312"/>
                <a:gd name="T1" fmla="*/ 42 h 202"/>
                <a:gd name="T2" fmla="*/ 22 w 312"/>
                <a:gd name="T3" fmla="*/ 0 h 202"/>
                <a:gd name="T4" fmla="*/ 312 w 312"/>
                <a:gd name="T5" fmla="*/ 160 h 202"/>
                <a:gd name="T6" fmla="*/ 286 w 312"/>
                <a:gd name="T7" fmla="*/ 202 h 202"/>
                <a:gd name="T8" fmla="*/ 0 w 312"/>
                <a:gd name="T9" fmla="*/ 4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02">
                  <a:moveTo>
                    <a:pt x="0" y="42"/>
                  </a:moveTo>
                  <a:cubicBezTo>
                    <a:pt x="8" y="27"/>
                    <a:pt x="14" y="16"/>
                    <a:pt x="22" y="0"/>
                  </a:cubicBezTo>
                  <a:cubicBezTo>
                    <a:pt x="122" y="48"/>
                    <a:pt x="215" y="103"/>
                    <a:pt x="312" y="160"/>
                  </a:cubicBezTo>
                  <a:cubicBezTo>
                    <a:pt x="302" y="175"/>
                    <a:pt x="295" y="187"/>
                    <a:pt x="286" y="202"/>
                  </a:cubicBezTo>
                  <a:cubicBezTo>
                    <a:pt x="190" y="148"/>
                    <a:pt x="97" y="97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 96">
              <a:extLst>
                <a:ext uri="{FF2B5EF4-FFF2-40B4-BE49-F238E27FC236}">
                  <a16:creationId xmlns="" xmlns:a16="http://schemas.microsoft.com/office/drawing/2014/main" id="{53F9CBA2-34C2-410F-925E-A060AE8DB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1000" y="3297238"/>
              <a:ext cx="133350" cy="142875"/>
            </a:xfrm>
            <a:custGeom>
              <a:avLst/>
              <a:gdLst>
                <a:gd name="T0" fmla="*/ 322 w 322"/>
                <a:gd name="T1" fmla="*/ 127 h 174"/>
                <a:gd name="T2" fmla="*/ 304 w 322"/>
                <a:gd name="T3" fmla="*/ 174 h 174"/>
                <a:gd name="T4" fmla="*/ 0 w 322"/>
                <a:gd name="T5" fmla="*/ 47 h 174"/>
                <a:gd name="T6" fmla="*/ 19 w 322"/>
                <a:gd name="T7" fmla="*/ 0 h 174"/>
                <a:gd name="T8" fmla="*/ 322 w 322"/>
                <a:gd name="T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174">
                  <a:moveTo>
                    <a:pt x="322" y="127"/>
                  </a:moveTo>
                  <a:cubicBezTo>
                    <a:pt x="316" y="143"/>
                    <a:pt x="311" y="156"/>
                    <a:pt x="304" y="174"/>
                  </a:cubicBezTo>
                  <a:cubicBezTo>
                    <a:pt x="201" y="131"/>
                    <a:pt x="103" y="90"/>
                    <a:pt x="0" y="47"/>
                  </a:cubicBezTo>
                  <a:cubicBezTo>
                    <a:pt x="7" y="31"/>
                    <a:pt x="12" y="18"/>
                    <a:pt x="19" y="0"/>
                  </a:cubicBezTo>
                  <a:cubicBezTo>
                    <a:pt x="121" y="42"/>
                    <a:pt x="220" y="84"/>
                    <a:pt x="32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2" name="Freeform 97">
              <a:extLst>
                <a:ext uri="{FF2B5EF4-FFF2-40B4-BE49-F238E27FC236}">
                  <a16:creationId xmlns="" xmlns:a16="http://schemas.microsoft.com/office/drawing/2014/main" id="{01C3D2E1-6D32-4DB4-A7AB-A72B7A647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8113" y="3095625"/>
              <a:ext cx="133350" cy="142875"/>
            </a:xfrm>
            <a:custGeom>
              <a:avLst/>
              <a:gdLst>
                <a:gd name="T0" fmla="*/ 0 w 323"/>
                <a:gd name="T1" fmla="*/ 47 h 174"/>
                <a:gd name="T2" fmla="*/ 20 w 323"/>
                <a:gd name="T3" fmla="*/ 0 h 174"/>
                <a:gd name="T4" fmla="*/ 323 w 323"/>
                <a:gd name="T5" fmla="*/ 126 h 174"/>
                <a:gd name="T6" fmla="*/ 305 w 323"/>
                <a:gd name="T7" fmla="*/ 174 h 174"/>
                <a:gd name="T8" fmla="*/ 0 w 323"/>
                <a:gd name="T9" fmla="*/ 4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174">
                  <a:moveTo>
                    <a:pt x="0" y="47"/>
                  </a:moveTo>
                  <a:cubicBezTo>
                    <a:pt x="8" y="29"/>
                    <a:pt x="13" y="17"/>
                    <a:pt x="20" y="0"/>
                  </a:cubicBezTo>
                  <a:cubicBezTo>
                    <a:pt x="121" y="42"/>
                    <a:pt x="219" y="83"/>
                    <a:pt x="323" y="126"/>
                  </a:cubicBezTo>
                  <a:cubicBezTo>
                    <a:pt x="317" y="142"/>
                    <a:pt x="311" y="156"/>
                    <a:pt x="305" y="174"/>
                  </a:cubicBezTo>
                  <a:cubicBezTo>
                    <a:pt x="202" y="131"/>
                    <a:pt x="104" y="90"/>
                    <a:pt x="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" name="Freeform 98">
              <a:extLst>
                <a:ext uri="{FF2B5EF4-FFF2-40B4-BE49-F238E27FC236}">
                  <a16:creationId xmlns="" xmlns:a16="http://schemas.microsoft.com/office/drawing/2014/main" id="{55879D9A-D6DB-450A-8AA6-FE49F80D0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9975" y="4445000"/>
              <a:ext cx="120650" cy="185738"/>
            </a:xfrm>
            <a:custGeom>
              <a:avLst/>
              <a:gdLst>
                <a:gd name="T0" fmla="*/ 19 w 291"/>
                <a:gd name="T1" fmla="*/ 226 h 226"/>
                <a:gd name="T2" fmla="*/ 6 w 291"/>
                <a:gd name="T3" fmla="*/ 204 h 226"/>
                <a:gd name="T4" fmla="*/ 0 w 291"/>
                <a:gd name="T5" fmla="*/ 180 h 226"/>
                <a:gd name="T6" fmla="*/ 251 w 291"/>
                <a:gd name="T7" fmla="*/ 0 h 226"/>
                <a:gd name="T8" fmla="*/ 291 w 291"/>
                <a:gd name="T9" fmla="*/ 28 h 226"/>
                <a:gd name="T10" fmla="*/ 19 w 291"/>
                <a:gd name="T11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1" h="226">
                  <a:moveTo>
                    <a:pt x="19" y="226"/>
                  </a:moveTo>
                  <a:cubicBezTo>
                    <a:pt x="13" y="215"/>
                    <a:pt x="8" y="210"/>
                    <a:pt x="6" y="204"/>
                  </a:cubicBezTo>
                  <a:cubicBezTo>
                    <a:pt x="3" y="198"/>
                    <a:pt x="2" y="192"/>
                    <a:pt x="0" y="180"/>
                  </a:cubicBezTo>
                  <a:cubicBezTo>
                    <a:pt x="91" y="134"/>
                    <a:pt x="182" y="84"/>
                    <a:pt x="251" y="0"/>
                  </a:cubicBezTo>
                  <a:cubicBezTo>
                    <a:pt x="264" y="9"/>
                    <a:pt x="276" y="17"/>
                    <a:pt x="291" y="28"/>
                  </a:cubicBezTo>
                  <a:cubicBezTo>
                    <a:pt x="219" y="122"/>
                    <a:pt x="123" y="176"/>
                    <a:pt x="19" y="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4" name="Freeform 99">
              <a:extLst>
                <a:ext uri="{FF2B5EF4-FFF2-40B4-BE49-F238E27FC236}">
                  <a16:creationId xmlns="" xmlns:a16="http://schemas.microsoft.com/office/drawing/2014/main" id="{E85B5991-2F06-45AC-BCEA-03B99A5EA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3888" y="3505200"/>
              <a:ext cx="131763" cy="149225"/>
            </a:xfrm>
            <a:custGeom>
              <a:avLst/>
              <a:gdLst>
                <a:gd name="T0" fmla="*/ 0 w 320"/>
                <a:gd name="T1" fmla="*/ 45 h 181"/>
                <a:gd name="T2" fmla="*/ 11 w 320"/>
                <a:gd name="T3" fmla="*/ 16 h 181"/>
                <a:gd name="T4" fmla="*/ 24 w 320"/>
                <a:gd name="T5" fmla="*/ 0 h 181"/>
                <a:gd name="T6" fmla="*/ 320 w 320"/>
                <a:gd name="T7" fmla="*/ 135 h 181"/>
                <a:gd name="T8" fmla="*/ 298 w 320"/>
                <a:gd name="T9" fmla="*/ 181 h 181"/>
                <a:gd name="T10" fmla="*/ 0 w 320"/>
                <a:gd name="T11" fmla="*/ 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0" h="181">
                  <a:moveTo>
                    <a:pt x="0" y="45"/>
                  </a:moveTo>
                  <a:cubicBezTo>
                    <a:pt x="5" y="31"/>
                    <a:pt x="7" y="23"/>
                    <a:pt x="11" y="16"/>
                  </a:cubicBezTo>
                  <a:cubicBezTo>
                    <a:pt x="13" y="12"/>
                    <a:pt x="17" y="8"/>
                    <a:pt x="24" y="0"/>
                  </a:cubicBezTo>
                  <a:cubicBezTo>
                    <a:pt x="121" y="44"/>
                    <a:pt x="218" y="89"/>
                    <a:pt x="320" y="135"/>
                  </a:cubicBezTo>
                  <a:cubicBezTo>
                    <a:pt x="312" y="152"/>
                    <a:pt x="306" y="164"/>
                    <a:pt x="298" y="181"/>
                  </a:cubicBezTo>
                  <a:cubicBezTo>
                    <a:pt x="198" y="135"/>
                    <a:pt x="101" y="91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5" name="Freeform 100">
              <a:extLst>
                <a:ext uri="{FF2B5EF4-FFF2-40B4-BE49-F238E27FC236}">
                  <a16:creationId xmlns="" xmlns:a16="http://schemas.microsoft.com/office/drawing/2014/main" id="{001DDCAA-C90E-485B-B7C4-1CD7AE42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2675" y="4010025"/>
              <a:ext cx="107950" cy="217488"/>
            </a:xfrm>
            <a:custGeom>
              <a:avLst/>
              <a:gdLst>
                <a:gd name="T0" fmla="*/ 0 w 262"/>
                <a:gd name="T1" fmla="*/ 37 h 266"/>
                <a:gd name="T2" fmla="*/ 32 w 262"/>
                <a:gd name="T3" fmla="*/ 0 h 266"/>
                <a:gd name="T4" fmla="*/ 262 w 262"/>
                <a:gd name="T5" fmla="*/ 238 h 266"/>
                <a:gd name="T6" fmla="*/ 242 w 262"/>
                <a:gd name="T7" fmla="*/ 256 h 266"/>
                <a:gd name="T8" fmla="*/ 221 w 262"/>
                <a:gd name="T9" fmla="*/ 266 h 266"/>
                <a:gd name="T10" fmla="*/ 0 w 262"/>
                <a:gd name="T11" fmla="*/ 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2" h="266">
                  <a:moveTo>
                    <a:pt x="0" y="37"/>
                  </a:moveTo>
                  <a:cubicBezTo>
                    <a:pt x="13" y="22"/>
                    <a:pt x="21" y="13"/>
                    <a:pt x="32" y="0"/>
                  </a:cubicBezTo>
                  <a:cubicBezTo>
                    <a:pt x="122" y="69"/>
                    <a:pt x="202" y="142"/>
                    <a:pt x="262" y="238"/>
                  </a:cubicBezTo>
                  <a:cubicBezTo>
                    <a:pt x="253" y="246"/>
                    <a:pt x="248" y="252"/>
                    <a:pt x="242" y="256"/>
                  </a:cubicBezTo>
                  <a:cubicBezTo>
                    <a:pt x="236" y="259"/>
                    <a:pt x="230" y="261"/>
                    <a:pt x="221" y="266"/>
                  </a:cubicBezTo>
                  <a:cubicBezTo>
                    <a:pt x="162" y="177"/>
                    <a:pt x="85" y="106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6" name="Freeform 101">
              <a:extLst>
                <a:ext uri="{FF2B5EF4-FFF2-40B4-BE49-F238E27FC236}">
                  <a16:creationId xmlns="" xmlns:a16="http://schemas.microsoft.com/office/drawing/2014/main" id="{ABB4DFBA-86F4-4FDB-BB1E-82A995FC0E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6463" y="1908175"/>
              <a:ext cx="103188" cy="61913"/>
            </a:xfrm>
            <a:custGeom>
              <a:avLst/>
              <a:gdLst>
                <a:gd name="T0" fmla="*/ 248 w 251"/>
                <a:gd name="T1" fmla="*/ 34 h 76"/>
                <a:gd name="T2" fmla="*/ 98 w 251"/>
                <a:gd name="T3" fmla="*/ 59 h 76"/>
                <a:gd name="T4" fmla="*/ 36 w 251"/>
                <a:gd name="T5" fmla="*/ 68 h 76"/>
                <a:gd name="T6" fmla="*/ 3 w 251"/>
                <a:gd name="T7" fmla="*/ 56 h 76"/>
                <a:gd name="T8" fmla="*/ 33 w 251"/>
                <a:gd name="T9" fmla="*/ 33 h 76"/>
                <a:gd name="T10" fmla="*/ 135 w 251"/>
                <a:gd name="T11" fmla="*/ 16 h 76"/>
                <a:gd name="T12" fmla="*/ 225 w 251"/>
                <a:gd name="T13" fmla="*/ 3 h 76"/>
                <a:gd name="T14" fmla="*/ 248 w 251"/>
                <a:gd name="T15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76">
                  <a:moveTo>
                    <a:pt x="248" y="34"/>
                  </a:moveTo>
                  <a:cubicBezTo>
                    <a:pt x="197" y="43"/>
                    <a:pt x="148" y="51"/>
                    <a:pt x="98" y="59"/>
                  </a:cubicBezTo>
                  <a:cubicBezTo>
                    <a:pt x="77" y="62"/>
                    <a:pt x="57" y="66"/>
                    <a:pt x="36" y="68"/>
                  </a:cubicBezTo>
                  <a:cubicBezTo>
                    <a:pt x="23" y="69"/>
                    <a:pt x="7" y="76"/>
                    <a:pt x="3" y="56"/>
                  </a:cubicBezTo>
                  <a:cubicBezTo>
                    <a:pt x="0" y="34"/>
                    <a:pt x="20" y="35"/>
                    <a:pt x="33" y="33"/>
                  </a:cubicBezTo>
                  <a:cubicBezTo>
                    <a:pt x="67" y="26"/>
                    <a:pt x="101" y="22"/>
                    <a:pt x="135" y="16"/>
                  </a:cubicBezTo>
                  <a:cubicBezTo>
                    <a:pt x="165" y="12"/>
                    <a:pt x="195" y="7"/>
                    <a:pt x="225" y="3"/>
                  </a:cubicBezTo>
                  <a:cubicBezTo>
                    <a:pt x="244" y="0"/>
                    <a:pt x="251" y="10"/>
                    <a:pt x="24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Freeform 102">
              <a:extLst>
                <a:ext uri="{FF2B5EF4-FFF2-40B4-BE49-F238E27FC236}">
                  <a16:creationId xmlns="" xmlns:a16="http://schemas.microsoft.com/office/drawing/2014/main" id="{F52DC87E-5F2C-47BA-B4DD-611B1DD6C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1725" y="1847850"/>
              <a:ext cx="103188" cy="57150"/>
            </a:xfrm>
            <a:custGeom>
              <a:avLst/>
              <a:gdLst>
                <a:gd name="T0" fmla="*/ 19 w 252"/>
                <a:gd name="T1" fmla="*/ 71 h 71"/>
                <a:gd name="T2" fmla="*/ 3 w 252"/>
                <a:gd name="T3" fmla="*/ 53 h 71"/>
                <a:gd name="T4" fmla="*/ 23 w 252"/>
                <a:gd name="T5" fmla="*/ 34 h 71"/>
                <a:gd name="T6" fmla="*/ 220 w 252"/>
                <a:gd name="T7" fmla="*/ 2 h 71"/>
                <a:gd name="T8" fmla="*/ 248 w 252"/>
                <a:gd name="T9" fmla="*/ 15 h 71"/>
                <a:gd name="T10" fmla="*/ 226 w 252"/>
                <a:gd name="T11" fmla="*/ 37 h 71"/>
                <a:gd name="T12" fmla="*/ 77 w 252"/>
                <a:gd name="T13" fmla="*/ 61 h 71"/>
                <a:gd name="T14" fmla="*/ 19 w 252"/>
                <a:gd name="T1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71">
                  <a:moveTo>
                    <a:pt x="19" y="71"/>
                  </a:moveTo>
                  <a:cubicBezTo>
                    <a:pt x="15" y="66"/>
                    <a:pt x="5" y="61"/>
                    <a:pt x="3" y="53"/>
                  </a:cubicBezTo>
                  <a:cubicBezTo>
                    <a:pt x="0" y="39"/>
                    <a:pt x="13" y="36"/>
                    <a:pt x="23" y="34"/>
                  </a:cubicBezTo>
                  <a:cubicBezTo>
                    <a:pt x="89" y="23"/>
                    <a:pt x="154" y="12"/>
                    <a:pt x="220" y="2"/>
                  </a:cubicBezTo>
                  <a:cubicBezTo>
                    <a:pt x="232" y="0"/>
                    <a:pt x="245" y="0"/>
                    <a:pt x="248" y="15"/>
                  </a:cubicBezTo>
                  <a:cubicBezTo>
                    <a:pt x="252" y="32"/>
                    <a:pt x="239" y="35"/>
                    <a:pt x="226" y="37"/>
                  </a:cubicBezTo>
                  <a:cubicBezTo>
                    <a:pt x="177" y="45"/>
                    <a:pt x="127" y="53"/>
                    <a:pt x="77" y="61"/>
                  </a:cubicBezTo>
                  <a:cubicBezTo>
                    <a:pt x="60" y="64"/>
                    <a:pt x="43" y="67"/>
                    <a:pt x="1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Freeform 103">
              <a:extLst>
                <a:ext uri="{FF2B5EF4-FFF2-40B4-BE49-F238E27FC236}">
                  <a16:creationId xmlns="" xmlns:a16="http://schemas.microsoft.com/office/drawing/2014/main" id="{24A26656-B76B-47F8-B61A-701E86253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4938" y="2205038"/>
              <a:ext cx="100013" cy="77788"/>
            </a:xfrm>
            <a:custGeom>
              <a:avLst/>
              <a:gdLst>
                <a:gd name="T0" fmla="*/ 242 w 242"/>
                <a:gd name="T1" fmla="*/ 29 h 95"/>
                <a:gd name="T2" fmla="*/ 219 w 242"/>
                <a:gd name="T3" fmla="*/ 39 h 95"/>
                <a:gd name="T4" fmla="*/ 31 w 242"/>
                <a:gd name="T5" fmla="*/ 91 h 95"/>
                <a:gd name="T6" fmla="*/ 16 w 242"/>
                <a:gd name="T7" fmla="*/ 94 h 95"/>
                <a:gd name="T8" fmla="*/ 1 w 242"/>
                <a:gd name="T9" fmla="*/ 85 h 95"/>
                <a:gd name="T10" fmla="*/ 6 w 242"/>
                <a:gd name="T11" fmla="*/ 64 h 95"/>
                <a:gd name="T12" fmla="*/ 20 w 242"/>
                <a:gd name="T13" fmla="*/ 58 h 95"/>
                <a:gd name="T14" fmla="*/ 207 w 242"/>
                <a:gd name="T15" fmla="*/ 5 h 95"/>
                <a:gd name="T16" fmla="*/ 242 w 242"/>
                <a:gd name="T17" fmla="*/ 2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5">
                  <a:moveTo>
                    <a:pt x="242" y="29"/>
                  </a:moveTo>
                  <a:cubicBezTo>
                    <a:pt x="233" y="33"/>
                    <a:pt x="226" y="37"/>
                    <a:pt x="219" y="39"/>
                  </a:cubicBezTo>
                  <a:cubicBezTo>
                    <a:pt x="156" y="57"/>
                    <a:pt x="94" y="74"/>
                    <a:pt x="31" y="91"/>
                  </a:cubicBezTo>
                  <a:cubicBezTo>
                    <a:pt x="26" y="92"/>
                    <a:pt x="21" y="95"/>
                    <a:pt x="16" y="94"/>
                  </a:cubicBezTo>
                  <a:cubicBezTo>
                    <a:pt x="10" y="93"/>
                    <a:pt x="2" y="89"/>
                    <a:pt x="1" y="85"/>
                  </a:cubicBezTo>
                  <a:cubicBezTo>
                    <a:pt x="0" y="78"/>
                    <a:pt x="2" y="70"/>
                    <a:pt x="6" y="64"/>
                  </a:cubicBezTo>
                  <a:cubicBezTo>
                    <a:pt x="8" y="60"/>
                    <a:pt x="15" y="59"/>
                    <a:pt x="20" y="58"/>
                  </a:cubicBezTo>
                  <a:cubicBezTo>
                    <a:pt x="82" y="40"/>
                    <a:pt x="145" y="23"/>
                    <a:pt x="207" y="5"/>
                  </a:cubicBezTo>
                  <a:cubicBezTo>
                    <a:pt x="224" y="1"/>
                    <a:pt x="239" y="0"/>
                    <a:pt x="24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reeform 104">
              <a:extLst>
                <a:ext uri="{FF2B5EF4-FFF2-40B4-BE49-F238E27FC236}">
                  <a16:creationId xmlns="" xmlns:a16="http://schemas.microsoft.com/office/drawing/2014/main" id="{4C447A74-2616-4834-BCB5-F1D9A6FC0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5400" y="1778000"/>
              <a:ext cx="103188" cy="61913"/>
            </a:xfrm>
            <a:custGeom>
              <a:avLst/>
              <a:gdLst>
                <a:gd name="T0" fmla="*/ 20 w 248"/>
                <a:gd name="T1" fmla="*/ 77 h 77"/>
                <a:gd name="T2" fmla="*/ 4 w 248"/>
                <a:gd name="T3" fmla="*/ 60 h 77"/>
                <a:gd name="T4" fmla="*/ 22 w 248"/>
                <a:gd name="T5" fmla="*/ 39 h 77"/>
                <a:gd name="T6" fmla="*/ 155 w 248"/>
                <a:gd name="T7" fmla="*/ 14 h 77"/>
                <a:gd name="T8" fmla="*/ 226 w 248"/>
                <a:gd name="T9" fmla="*/ 1 h 77"/>
                <a:gd name="T10" fmla="*/ 246 w 248"/>
                <a:gd name="T11" fmla="*/ 13 h 77"/>
                <a:gd name="T12" fmla="*/ 235 w 248"/>
                <a:gd name="T13" fmla="*/ 33 h 77"/>
                <a:gd name="T14" fmla="*/ 20 w 248"/>
                <a:gd name="T1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77">
                  <a:moveTo>
                    <a:pt x="20" y="77"/>
                  </a:moveTo>
                  <a:cubicBezTo>
                    <a:pt x="15" y="72"/>
                    <a:pt x="6" y="67"/>
                    <a:pt x="4" y="60"/>
                  </a:cubicBezTo>
                  <a:cubicBezTo>
                    <a:pt x="0" y="47"/>
                    <a:pt x="11" y="41"/>
                    <a:pt x="22" y="39"/>
                  </a:cubicBezTo>
                  <a:cubicBezTo>
                    <a:pt x="66" y="30"/>
                    <a:pt x="111" y="22"/>
                    <a:pt x="155" y="14"/>
                  </a:cubicBezTo>
                  <a:cubicBezTo>
                    <a:pt x="179" y="9"/>
                    <a:pt x="202" y="4"/>
                    <a:pt x="226" y="1"/>
                  </a:cubicBezTo>
                  <a:cubicBezTo>
                    <a:pt x="232" y="0"/>
                    <a:pt x="244" y="7"/>
                    <a:pt x="246" y="13"/>
                  </a:cubicBezTo>
                  <a:cubicBezTo>
                    <a:pt x="248" y="18"/>
                    <a:pt x="241" y="32"/>
                    <a:pt x="235" y="33"/>
                  </a:cubicBezTo>
                  <a:cubicBezTo>
                    <a:pt x="165" y="48"/>
                    <a:pt x="95" y="62"/>
                    <a:pt x="20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reeform 105">
              <a:extLst>
                <a:ext uri="{FF2B5EF4-FFF2-40B4-BE49-F238E27FC236}">
                  <a16:creationId xmlns="" xmlns:a16="http://schemas.microsoft.com/office/drawing/2014/main" id="{6CA85A20-84D6-4E67-91A8-1C69DA8D1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1200" y="1970088"/>
              <a:ext cx="104775" cy="61913"/>
            </a:xfrm>
            <a:custGeom>
              <a:avLst/>
              <a:gdLst>
                <a:gd name="T0" fmla="*/ 243 w 253"/>
                <a:gd name="T1" fmla="*/ 0 h 75"/>
                <a:gd name="T2" fmla="*/ 234 w 253"/>
                <a:gd name="T3" fmla="*/ 37 h 75"/>
                <a:gd name="T4" fmla="*/ 12 w 253"/>
                <a:gd name="T5" fmla="*/ 75 h 75"/>
                <a:gd name="T6" fmla="*/ 20 w 253"/>
                <a:gd name="T7" fmla="*/ 38 h 75"/>
                <a:gd name="T8" fmla="*/ 243 w 253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75">
                  <a:moveTo>
                    <a:pt x="243" y="0"/>
                  </a:moveTo>
                  <a:cubicBezTo>
                    <a:pt x="253" y="22"/>
                    <a:pt x="252" y="34"/>
                    <a:pt x="234" y="37"/>
                  </a:cubicBezTo>
                  <a:cubicBezTo>
                    <a:pt x="160" y="50"/>
                    <a:pt x="86" y="62"/>
                    <a:pt x="12" y="75"/>
                  </a:cubicBezTo>
                  <a:cubicBezTo>
                    <a:pt x="1" y="56"/>
                    <a:pt x="0" y="42"/>
                    <a:pt x="20" y="38"/>
                  </a:cubicBezTo>
                  <a:cubicBezTo>
                    <a:pt x="94" y="25"/>
                    <a:pt x="168" y="13"/>
                    <a:pt x="2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reeform 106">
              <a:extLst>
                <a:ext uri="{FF2B5EF4-FFF2-40B4-BE49-F238E27FC236}">
                  <a16:creationId xmlns="" xmlns:a16="http://schemas.microsoft.com/office/drawing/2014/main" id="{4A0F0213-9D50-4A01-A1B7-99A91691E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5850" y="2497138"/>
              <a:ext cx="57150" cy="184150"/>
            </a:xfrm>
            <a:custGeom>
              <a:avLst/>
              <a:gdLst>
                <a:gd name="T0" fmla="*/ 139 w 139"/>
                <a:gd name="T1" fmla="*/ 29 h 223"/>
                <a:gd name="T2" fmla="*/ 36 w 139"/>
                <a:gd name="T3" fmla="*/ 216 h 223"/>
                <a:gd name="T4" fmla="*/ 2 w 139"/>
                <a:gd name="T5" fmla="*/ 198 h 223"/>
                <a:gd name="T6" fmla="*/ 16 w 139"/>
                <a:gd name="T7" fmla="*/ 133 h 223"/>
                <a:gd name="T8" fmla="*/ 103 w 139"/>
                <a:gd name="T9" fmla="*/ 16 h 223"/>
                <a:gd name="T10" fmla="*/ 139 w 139"/>
                <a:gd name="T11" fmla="*/ 2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223">
                  <a:moveTo>
                    <a:pt x="139" y="29"/>
                  </a:moveTo>
                  <a:cubicBezTo>
                    <a:pt x="84" y="79"/>
                    <a:pt x="33" y="134"/>
                    <a:pt x="36" y="216"/>
                  </a:cubicBezTo>
                  <a:cubicBezTo>
                    <a:pt x="6" y="223"/>
                    <a:pt x="0" y="221"/>
                    <a:pt x="2" y="198"/>
                  </a:cubicBezTo>
                  <a:cubicBezTo>
                    <a:pt x="4" y="176"/>
                    <a:pt x="9" y="154"/>
                    <a:pt x="16" y="133"/>
                  </a:cubicBezTo>
                  <a:cubicBezTo>
                    <a:pt x="33" y="85"/>
                    <a:pt x="66" y="49"/>
                    <a:pt x="103" y="16"/>
                  </a:cubicBezTo>
                  <a:cubicBezTo>
                    <a:pt x="120" y="0"/>
                    <a:pt x="130" y="6"/>
                    <a:pt x="13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Freeform 107">
              <a:extLst>
                <a:ext uri="{FF2B5EF4-FFF2-40B4-BE49-F238E27FC236}">
                  <a16:creationId xmlns="" xmlns:a16="http://schemas.microsoft.com/office/drawing/2014/main" id="{4BB3EDC8-2E2B-4630-BC6C-95FCFC68F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7025" y="2116138"/>
              <a:ext cx="100013" cy="66675"/>
            </a:xfrm>
            <a:custGeom>
              <a:avLst/>
              <a:gdLst>
                <a:gd name="T0" fmla="*/ 228 w 246"/>
                <a:gd name="T1" fmla="*/ 0 h 82"/>
                <a:gd name="T2" fmla="*/ 242 w 246"/>
                <a:gd name="T3" fmla="*/ 17 h 82"/>
                <a:gd name="T4" fmla="*/ 224 w 246"/>
                <a:gd name="T5" fmla="*/ 37 h 82"/>
                <a:gd name="T6" fmla="*/ 72 w 246"/>
                <a:gd name="T7" fmla="*/ 71 h 82"/>
                <a:gd name="T8" fmla="*/ 21 w 246"/>
                <a:gd name="T9" fmla="*/ 81 h 82"/>
                <a:gd name="T10" fmla="*/ 0 w 246"/>
                <a:gd name="T11" fmla="*/ 69 h 82"/>
                <a:gd name="T12" fmla="*/ 14 w 246"/>
                <a:gd name="T13" fmla="*/ 49 h 82"/>
                <a:gd name="T14" fmla="*/ 44 w 246"/>
                <a:gd name="T15" fmla="*/ 41 h 82"/>
                <a:gd name="T16" fmla="*/ 199 w 246"/>
                <a:gd name="T17" fmla="*/ 6 h 82"/>
                <a:gd name="T18" fmla="*/ 228 w 246"/>
                <a:gd name="T1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82">
                  <a:moveTo>
                    <a:pt x="228" y="0"/>
                  </a:moveTo>
                  <a:cubicBezTo>
                    <a:pt x="232" y="5"/>
                    <a:pt x="240" y="10"/>
                    <a:pt x="242" y="17"/>
                  </a:cubicBezTo>
                  <a:cubicBezTo>
                    <a:pt x="246" y="30"/>
                    <a:pt x="235" y="35"/>
                    <a:pt x="224" y="37"/>
                  </a:cubicBezTo>
                  <a:cubicBezTo>
                    <a:pt x="173" y="48"/>
                    <a:pt x="123" y="59"/>
                    <a:pt x="72" y="71"/>
                  </a:cubicBezTo>
                  <a:cubicBezTo>
                    <a:pt x="55" y="74"/>
                    <a:pt x="38" y="80"/>
                    <a:pt x="21" y="81"/>
                  </a:cubicBezTo>
                  <a:cubicBezTo>
                    <a:pt x="15" y="82"/>
                    <a:pt x="7" y="74"/>
                    <a:pt x="0" y="69"/>
                  </a:cubicBezTo>
                  <a:cubicBezTo>
                    <a:pt x="4" y="63"/>
                    <a:pt x="7" y="53"/>
                    <a:pt x="14" y="49"/>
                  </a:cubicBezTo>
                  <a:cubicBezTo>
                    <a:pt x="22" y="44"/>
                    <a:pt x="34" y="43"/>
                    <a:pt x="44" y="41"/>
                  </a:cubicBezTo>
                  <a:cubicBezTo>
                    <a:pt x="96" y="29"/>
                    <a:pt x="148" y="18"/>
                    <a:pt x="199" y="6"/>
                  </a:cubicBezTo>
                  <a:cubicBezTo>
                    <a:pt x="207" y="4"/>
                    <a:pt x="215" y="3"/>
                    <a:pt x="2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3" name="Freeform 108">
              <a:extLst>
                <a:ext uri="{FF2B5EF4-FFF2-40B4-BE49-F238E27FC236}">
                  <a16:creationId xmlns="" xmlns:a16="http://schemas.microsoft.com/office/drawing/2014/main" id="{DD9B6324-BCE7-497B-9B0E-FC44AAACE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7525" y="2039938"/>
              <a:ext cx="103188" cy="61913"/>
            </a:xfrm>
            <a:custGeom>
              <a:avLst/>
              <a:gdLst>
                <a:gd name="T0" fmla="*/ 11 w 252"/>
                <a:gd name="T1" fmla="*/ 76 h 76"/>
                <a:gd name="T2" fmla="*/ 20 w 252"/>
                <a:gd name="T3" fmla="*/ 40 h 76"/>
                <a:gd name="T4" fmla="*/ 227 w 252"/>
                <a:gd name="T5" fmla="*/ 1 h 76"/>
                <a:gd name="T6" fmla="*/ 247 w 252"/>
                <a:gd name="T7" fmla="*/ 13 h 76"/>
                <a:gd name="T8" fmla="*/ 232 w 252"/>
                <a:gd name="T9" fmla="*/ 35 h 76"/>
                <a:gd name="T10" fmla="*/ 69 w 252"/>
                <a:gd name="T11" fmla="*/ 66 h 76"/>
                <a:gd name="T12" fmla="*/ 11 w 252"/>
                <a:gd name="T1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76">
                  <a:moveTo>
                    <a:pt x="11" y="76"/>
                  </a:moveTo>
                  <a:cubicBezTo>
                    <a:pt x="0" y="57"/>
                    <a:pt x="0" y="44"/>
                    <a:pt x="20" y="40"/>
                  </a:cubicBezTo>
                  <a:cubicBezTo>
                    <a:pt x="89" y="26"/>
                    <a:pt x="158" y="13"/>
                    <a:pt x="227" y="1"/>
                  </a:cubicBezTo>
                  <a:cubicBezTo>
                    <a:pt x="233" y="0"/>
                    <a:pt x="245" y="7"/>
                    <a:pt x="247" y="13"/>
                  </a:cubicBezTo>
                  <a:cubicBezTo>
                    <a:pt x="252" y="24"/>
                    <a:pt x="245" y="32"/>
                    <a:pt x="232" y="35"/>
                  </a:cubicBezTo>
                  <a:cubicBezTo>
                    <a:pt x="178" y="45"/>
                    <a:pt x="123" y="56"/>
                    <a:pt x="69" y="66"/>
                  </a:cubicBezTo>
                  <a:cubicBezTo>
                    <a:pt x="50" y="70"/>
                    <a:pt x="30" y="73"/>
                    <a:pt x="11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Freeform 109">
              <a:extLst>
                <a:ext uri="{FF2B5EF4-FFF2-40B4-BE49-F238E27FC236}">
                  <a16:creationId xmlns="" xmlns:a16="http://schemas.microsoft.com/office/drawing/2014/main" id="{C8C64B50-C695-4618-B886-562FA794E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025" y="2322513"/>
              <a:ext cx="101600" cy="98425"/>
            </a:xfrm>
            <a:custGeom>
              <a:avLst/>
              <a:gdLst>
                <a:gd name="T0" fmla="*/ 19 w 245"/>
                <a:gd name="T1" fmla="*/ 120 h 120"/>
                <a:gd name="T2" fmla="*/ 18 w 245"/>
                <a:gd name="T3" fmla="*/ 84 h 120"/>
                <a:gd name="T4" fmla="*/ 217 w 245"/>
                <a:gd name="T5" fmla="*/ 2 h 120"/>
                <a:gd name="T6" fmla="*/ 239 w 245"/>
                <a:gd name="T7" fmla="*/ 11 h 120"/>
                <a:gd name="T8" fmla="*/ 227 w 245"/>
                <a:gd name="T9" fmla="*/ 35 h 120"/>
                <a:gd name="T10" fmla="*/ 171 w 245"/>
                <a:gd name="T11" fmla="*/ 56 h 120"/>
                <a:gd name="T12" fmla="*/ 19 w 245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" h="120">
                  <a:moveTo>
                    <a:pt x="19" y="120"/>
                  </a:moveTo>
                  <a:cubicBezTo>
                    <a:pt x="6" y="104"/>
                    <a:pt x="0" y="92"/>
                    <a:pt x="18" y="84"/>
                  </a:cubicBezTo>
                  <a:cubicBezTo>
                    <a:pt x="84" y="56"/>
                    <a:pt x="150" y="28"/>
                    <a:pt x="217" y="2"/>
                  </a:cubicBezTo>
                  <a:cubicBezTo>
                    <a:pt x="222" y="0"/>
                    <a:pt x="235" y="5"/>
                    <a:pt x="239" y="11"/>
                  </a:cubicBezTo>
                  <a:cubicBezTo>
                    <a:pt x="245" y="22"/>
                    <a:pt x="239" y="30"/>
                    <a:pt x="227" y="35"/>
                  </a:cubicBezTo>
                  <a:cubicBezTo>
                    <a:pt x="208" y="42"/>
                    <a:pt x="189" y="49"/>
                    <a:pt x="171" y="56"/>
                  </a:cubicBezTo>
                  <a:cubicBezTo>
                    <a:pt x="121" y="77"/>
                    <a:pt x="71" y="98"/>
                    <a:pt x="1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Freeform 110">
              <a:extLst>
                <a:ext uri="{FF2B5EF4-FFF2-40B4-BE49-F238E27FC236}">
                  <a16:creationId xmlns="" xmlns:a16="http://schemas.microsoft.com/office/drawing/2014/main" id="{FEE7CA43-AB5D-46CE-B435-91ED7CACD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9075" y="1689100"/>
              <a:ext cx="103188" cy="73025"/>
            </a:xfrm>
            <a:custGeom>
              <a:avLst/>
              <a:gdLst>
                <a:gd name="T0" fmla="*/ 241 w 251"/>
                <a:gd name="T1" fmla="*/ 2 h 88"/>
                <a:gd name="T2" fmla="*/ 228 w 251"/>
                <a:gd name="T3" fmla="*/ 36 h 88"/>
                <a:gd name="T4" fmla="*/ 31 w 251"/>
                <a:gd name="T5" fmla="*/ 85 h 88"/>
                <a:gd name="T6" fmla="*/ 3 w 251"/>
                <a:gd name="T7" fmla="*/ 72 h 88"/>
                <a:gd name="T8" fmla="*/ 21 w 251"/>
                <a:gd name="T9" fmla="*/ 51 h 88"/>
                <a:gd name="T10" fmla="*/ 222 w 251"/>
                <a:gd name="T11" fmla="*/ 1 h 88"/>
                <a:gd name="T12" fmla="*/ 241 w 251"/>
                <a:gd name="T13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88">
                  <a:moveTo>
                    <a:pt x="241" y="2"/>
                  </a:moveTo>
                  <a:cubicBezTo>
                    <a:pt x="251" y="23"/>
                    <a:pt x="243" y="32"/>
                    <a:pt x="228" y="36"/>
                  </a:cubicBezTo>
                  <a:cubicBezTo>
                    <a:pt x="162" y="52"/>
                    <a:pt x="97" y="69"/>
                    <a:pt x="31" y="85"/>
                  </a:cubicBezTo>
                  <a:cubicBezTo>
                    <a:pt x="19" y="87"/>
                    <a:pt x="7" y="88"/>
                    <a:pt x="3" y="72"/>
                  </a:cubicBezTo>
                  <a:cubicBezTo>
                    <a:pt x="0" y="57"/>
                    <a:pt x="11" y="53"/>
                    <a:pt x="21" y="51"/>
                  </a:cubicBezTo>
                  <a:cubicBezTo>
                    <a:pt x="88" y="34"/>
                    <a:pt x="155" y="17"/>
                    <a:pt x="222" y="1"/>
                  </a:cubicBezTo>
                  <a:cubicBezTo>
                    <a:pt x="228" y="0"/>
                    <a:pt x="234" y="2"/>
                    <a:pt x="24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" name="Freeform 111">
              <a:extLst>
                <a:ext uri="{FF2B5EF4-FFF2-40B4-BE49-F238E27FC236}">
                  <a16:creationId xmlns="" xmlns:a16="http://schemas.microsoft.com/office/drawing/2014/main" id="{CDE48E1F-49B0-4DC1-B56A-52871089C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9575" y="1565275"/>
              <a:ext cx="100013" cy="92075"/>
            </a:xfrm>
            <a:custGeom>
              <a:avLst/>
              <a:gdLst>
                <a:gd name="T0" fmla="*/ 228 w 244"/>
                <a:gd name="T1" fmla="*/ 0 h 111"/>
                <a:gd name="T2" fmla="*/ 224 w 244"/>
                <a:gd name="T3" fmla="*/ 37 h 111"/>
                <a:gd name="T4" fmla="*/ 29 w 244"/>
                <a:gd name="T5" fmla="*/ 107 h 111"/>
                <a:gd name="T6" fmla="*/ 14 w 244"/>
                <a:gd name="T7" fmla="*/ 109 h 111"/>
                <a:gd name="T8" fmla="*/ 2 w 244"/>
                <a:gd name="T9" fmla="*/ 95 h 111"/>
                <a:gd name="T10" fmla="*/ 5 w 244"/>
                <a:gd name="T11" fmla="*/ 81 h 111"/>
                <a:gd name="T12" fmla="*/ 19 w 244"/>
                <a:gd name="T13" fmla="*/ 74 h 111"/>
                <a:gd name="T14" fmla="*/ 228 w 244"/>
                <a:gd name="T1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111">
                  <a:moveTo>
                    <a:pt x="228" y="0"/>
                  </a:moveTo>
                  <a:cubicBezTo>
                    <a:pt x="239" y="17"/>
                    <a:pt x="244" y="30"/>
                    <a:pt x="224" y="37"/>
                  </a:cubicBezTo>
                  <a:cubicBezTo>
                    <a:pt x="159" y="61"/>
                    <a:pt x="94" y="84"/>
                    <a:pt x="29" y="107"/>
                  </a:cubicBezTo>
                  <a:cubicBezTo>
                    <a:pt x="25" y="109"/>
                    <a:pt x="18" y="111"/>
                    <a:pt x="14" y="109"/>
                  </a:cubicBezTo>
                  <a:cubicBezTo>
                    <a:pt x="9" y="106"/>
                    <a:pt x="4" y="101"/>
                    <a:pt x="2" y="95"/>
                  </a:cubicBezTo>
                  <a:cubicBezTo>
                    <a:pt x="0" y="92"/>
                    <a:pt x="2" y="85"/>
                    <a:pt x="5" y="81"/>
                  </a:cubicBezTo>
                  <a:cubicBezTo>
                    <a:pt x="8" y="78"/>
                    <a:pt x="14" y="75"/>
                    <a:pt x="19" y="74"/>
                  </a:cubicBezTo>
                  <a:cubicBezTo>
                    <a:pt x="87" y="49"/>
                    <a:pt x="156" y="25"/>
                    <a:pt x="2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" name="Freeform 112">
              <a:extLst>
                <a:ext uri="{FF2B5EF4-FFF2-40B4-BE49-F238E27FC236}">
                  <a16:creationId xmlns="" xmlns:a16="http://schemas.microsoft.com/office/drawing/2014/main" id="{E9EA0E3A-7B55-4821-B665-867168373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5888" y="1001713"/>
              <a:ext cx="71438" cy="44450"/>
            </a:xfrm>
            <a:custGeom>
              <a:avLst/>
              <a:gdLst>
                <a:gd name="T0" fmla="*/ 172 w 172"/>
                <a:gd name="T1" fmla="*/ 45 h 54"/>
                <a:gd name="T2" fmla="*/ 157 w 172"/>
                <a:gd name="T3" fmla="*/ 53 h 54"/>
                <a:gd name="T4" fmla="*/ 0 w 172"/>
                <a:gd name="T5" fmla="*/ 16 h 54"/>
                <a:gd name="T6" fmla="*/ 16 w 172"/>
                <a:gd name="T7" fmla="*/ 0 h 54"/>
                <a:gd name="T8" fmla="*/ 171 w 172"/>
                <a:gd name="T9" fmla="*/ 33 h 54"/>
                <a:gd name="T10" fmla="*/ 172 w 172"/>
                <a:gd name="T11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54">
                  <a:moveTo>
                    <a:pt x="172" y="45"/>
                  </a:moveTo>
                  <a:cubicBezTo>
                    <a:pt x="167" y="48"/>
                    <a:pt x="161" y="54"/>
                    <a:pt x="157" y="53"/>
                  </a:cubicBezTo>
                  <a:cubicBezTo>
                    <a:pt x="105" y="45"/>
                    <a:pt x="54" y="35"/>
                    <a:pt x="0" y="16"/>
                  </a:cubicBezTo>
                  <a:cubicBezTo>
                    <a:pt x="8" y="8"/>
                    <a:pt x="12" y="0"/>
                    <a:pt x="16" y="0"/>
                  </a:cubicBezTo>
                  <a:cubicBezTo>
                    <a:pt x="69" y="3"/>
                    <a:pt x="120" y="19"/>
                    <a:pt x="171" y="33"/>
                  </a:cubicBezTo>
                  <a:cubicBezTo>
                    <a:pt x="172" y="37"/>
                    <a:pt x="172" y="41"/>
                    <a:pt x="17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8" name="Freeform 113">
              <a:extLst>
                <a:ext uri="{FF2B5EF4-FFF2-40B4-BE49-F238E27FC236}">
                  <a16:creationId xmlns="" xmlns:a16="http://schemas.microsoft.com/office/drawing/2014/main" id="{2E4423BD-43C3-408C-A3A3-E7C395268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0300" y="890588"/>
              <a:ext cx="71438" cy="44450"/>
            </a:xfrm>
            <a:custGeom>
              <a:avLst/>
              <a:gdLst>
                <a:gd name="T0" fmla="*/ 171 w 171"/>
                <a:gd name="T1" fmla="*/ 35 h 54"/>
                <a:gd name="T2" fmla="*/ 150 w 171"/>
                <a:gd name="T3" fmla="*/ 53 h 54"/>
                <a:gd name="T4" fmla="*/ 9 w 171"/>
                <a:gd name="T5" fmla="*/ 25 h 54"/>
                <a:gd name="T6" fmla="*/ 1 w 171"/>
                <a:gd name="T7" fmla="*/ 10 h 54"/>
                <a:gd name="T8" fmla="*/ 14 w 171"/>
                <a:gd name="T9" fmla="*/ 0 h 54"/>
                <a:gd name="T10" fmla="*/ 171 w 171"/>
                <a:gd name="T11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54">
                  <a:moveTo>
                    <a:pt x="171" y="35"/>
                  </a:moveTo>
                  <a:cubicBezTo>
                    <a:pt x="160" y="45"/>
                    <a:pt x="154" y="54"/>
                    <a:pt x="150" y="53"/>
                  </a:cubicBezTo>
                  <a:cubicBezTo>
                    <a:pt x="103" y="45"/>
                    <a:pt x="56" y="35"/>
                    <a:pt x="9" y="25"/>
                  </a:cubicBezTo>
                  <a:cubicBezTo>
                    <a:pt x="5" y="24"/>
                    <a:pt x="0" y="15"/>
                    <a:pt x="1" y="10"/>
                  </a:cubicBezTo>
                  <a:cubicBezTo>
                    <a:pt x="1" y="6"/>
                    <a:pt x="10" y="0"/>
                    <a:pt x="14" y="0"/>
                  </a:cubicBezTo>
                  <a:cubicBezTo>
                    <a:pt x="64" y="10"/>
                    <a:pt x="115" y="17"/>
                    <a:pt x="17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" name="Freeform 114">
              <a:extLst>
                <a:ext uri="{FF2B5EF4-FFF2-40B4-BE49-F238E27FC236}">
                  <a16:creationId xmlns="" xmlns:a16="http://schemas.microsoft.com/office/drawing/2014/main" id="{6D125CAA-8086-4607-8EC4-E691CBEB2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0475" y="942975"/>
              <a:ext cx="68263" cy="46038"/>
            </a:xfrm>
            <a:custGeom>
              <a:avLst/>
              <a:gdLst>
                <a:gd name="T0" fmla="*/ 167 w 167"/>
                <a:gd name="T1" fmla="*/ 46 h 56"/>
                <a:gd name="T2" fmla="*/ 149 w 167"/>
                <a:gd name="T3" fmla="*/ 55 h 56"/>
                <a:gd name="T4" fmla="*/ 10 w 167"/>
                <a:gd name="T5" fmla="*/ 25 h 56"/>
                <a:gd name="T6" fmla="*/ 0 w 167"/>
                <a:gd name="T7" fmla="*/ 11 h 56"/>
                <a:gd name="T8" fmla="*/ 14 w 167"/>
                <a:gd name="T9" fmla="*/ 1 h 56"/>
                <a:gd name="T10" fmla="*/ 153 w 167"/>
                <a:gd name="T11" fmla="*/ 31 h 56"/>
                <a:gd name="T12" fmla="*/ 167 w 167"/>
                <a:gd name="T13" fmla="*/ 4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6">
                  <a:moveTo>
                    <a:pt x="167" y="46"/>
                  </a:moveTo>
                  <a:cubicBezTo>
                    <a:pt x="159" y="50"/>
                    <a:pt x="153" y="56"/>
                    <a:pt x="149" y="55"/>
                  </a:cubicBezTo>
                  <a:cubicBezTo>
                    <a:pt x="102" y="46"/>
                    <a:pt x="56" y="36"/>
                    <a:pt x="10" y="25"/>
                  </a:cubicBezTo>
                  <a:cubicBezTo>
                    <a:pt x="5" y="24"/>
                    <a:pt x="0" y="15"/>
                    <a:pt x="0" y="11"/>
                  </a:cubicBezTo>
                  <a:cubicBezTo>
                    <a:pt x="1" y="7"/>
                    <a:pt x="10" y="0"/>
                    <a:pt x="14" y="1"/>
                  </a:cubicBezTo>
                  <a:cubicBezTo>
                    <a:pt x="61" y="10"/>
                    <a:pt x="107" y="20"/>
                    <a:pt x="153" y="31"/>
                  </a:cubicBezTo>
                  <a:cubicBezTo>
                    <a:pt x="158" y="32"/>
                    <a:pt x="161" y="39"/>
                    <a:pt x="167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Freeform 115">
              <a:extLst>
                <a:ext uri="{FF2B5EF4-FFF2-40B4-BE49-F238E27FC236}">
                  <a16:creationId xmlns="" xmlns:a16="http://schemas.microsoft.com/office/drawing/2014/main" id="{128DDF03-060F-4DF4-AFA9-8067F61E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1713" y="835025"/>
              <a:ext cx="71438" cy="46038"/>
            </a:xfrm>
            <a:custGeom>
              <a:avLst/>
              <a:gdLst>
                <a:gd name="T0" fmla="*/ 8 w 175"/>
                <a:gd name="T1" fmla="*/ 0 h 57"/>
                <a:gd name="T2" fmla="*/ 175 w 175"/>
                <a:gd name="T3" fmla="*/ 41 h 57"/>
                <a:gd name="T4" fmla="*/ 151 w 175"/>
                <a:gd name="T5" fmla="*/ 56 h 57"/>
                <a:gd name="T6" fmla="*/ 14 w 175"/>
                <a:gd name="T7" fmla="*/ 27 h 57"/>
                <a:gd name="T8" fmla="*/ 0 w 175"/>
                <a:gd name="T9" fmla="*/ 10 h 57"/>
                <a:gd name="T10" fmla="*/ 8 w 175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57">
                  <a:moveTo>
                    <a:pt x="8" y="0"/>
                  </a:moveTo>
                  <a:cubicBezTo>
                    <a:pt x="61" y="10"/>
                    <a:pt x="115" y="19"/>
                    <a:pt x="175" y="41"/>
                  </a:cubicBezTo>
                  <a:cubicBezTo>
                    <a:pt x="162" y="50"/>
                    <a:pt x="155" y="57"/>
                    <a:pt x="151" y="56"/>
                  </a:cubicBezTo>
                  <a:cubicBezTo>
                    <a:pt x="105" y="47"/>
                    <a:pt x="60" y="38"/>
                    <a:pt x="14" y="27"/>
                  </a:cubicBezTo>
                  <a:cubicBezTo>
                    <a:pt x="8" y="25"/>
                    <a:pt x="5" y="16"/>
                    <a:pt x="0" y="10"/>
                  </a:cubicBezTo>
                  <a:cubicBezTo>
                    <a:pt x="3" y="7"/>
                    <a:pt x="5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Freeform 116">
              <a:extLst>
                <a:ext uri="{FF2B5EF4-FFF2-40B4-BE49-F238E27FC236}">
                  <a16:creationId xmlns="" xmlns:a16="http://schemas.microsoft.com/office/drawing/2014/main" id="{90F20F5F-5F30-40DF-8B12-510DA71CE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6300" y="760413"/>
              <a:ext cx="65088" cy="60325"/>
            </a:xfrm>
            <a:custGeom>
              <a:avLst/>
              <a:gdLst>
                <a:gd name="T0" fmla="*/ 160 w 160"/>
                <a:gd name="T1" fmla="*/ 56 h 74"/>
                <a:gd name="T2" fmla="*/ 135 w 160"/>
                <a:gd name="T3" fmla="*/ 70 h 74"/>
                <a:gd name="T4" fmla="*/ 15 w 160"/>
                <a:gd name="T5" fmla="*/ 28 h 74"/>
                <a:gd name="T6" fmla="*/ 8 w 160"/>
                <a:gd name="T7" fmla="*/ 25 h 74"/>
                <a:gd name="T8" fmla="*/ 0 w 160"/>
                <a:gd name="T9" fmla="*/ 9 h 74"/>
                <a:gd name="T10" fmla="*/ 19 w 160"/>
                <a:gd name="T11" fmla="*/ 2 h 74"/>
                <a:gd name="T12" fmla="*/ 74 w 160"/>
                <a:gd name="T13" fmla="*/ 22 h 74"/>
                <a:gd name="T14" fmla="*/ 138 w 160"/>
                <a:gd name="T15" fmla="*/ 43 h 74"/>
                <a:gd name="T16" fmla="*/ 160 w 160"/>
                <a:gd name="T17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74">
                  <a:moveTo>
                    <a:pt x="160" y="56"/>
                  </a:moveTo>
                  <a:cubicBezTo>
                    <a:pt x="156" y="74"/>
                    <a:pt x="145" y="74"/>
                    <a:pt x="135" y="70"/>
                  </a:cubicBezTo>
                  <a:cubicBezTo>
                    <a:pt x="95" y="57"/>
                    <a:pt x="55" y="43"/>
                    <a:pt x="15" y="28"/>
                  </a:cubicBezTo>
                  <a:cubicBezTo>
                    <a:pt x="13" y="28"/>
                    <a:pt x="9" y="27"/>
                    <a:pt x="8" y="25"/>
                  </a:cubicBezTo>
                  <a:cubicBezTo>
                    <a:pt x="5" y="20"/>
                    <a:pt x="2" y="14"/>
                    <a:pt x="0" y="9"/>
                  </a:cubicBezTo>
                  <a:cubicBezTo>
                    <a:pt x="6" y="6"/>
                    <a:pt x="13" y="0"/>
                    <a:pt x="19" y="2"/>
                  </a:cubicBezTo>
                  <a:cubicBezTo>
                    <a:pt x="38" y="7"/>
                    <a:pt x="56" y="16"/>
                    <a:pt x="74" y="22"/>
                  </a:cubicBezTo>
                  <a:cubicBezTo>
                    <a:pt x="96" y="30"/>
                    <a:pt x="117" y="36"/>
                    <a:pt x="138" y="43"/>
                  </a:cubicBezTo>
                  <a:cubicBezTo>
                    <a:pt x="146" y="46"/>
                    <a:pt x="153" y="52"/>
                    <a:pt x="1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Freeform 117">
              <a:extLst>
                <a:ext uri="{FF2B5EF4-FFF2-40B4-BE49-F238E27FC236}">
                  <a16:creationId xmlns="" xmlns:a16="http://schemas.microsoft.com/office/drawing/2014/main" id="{3698BF77-C4B8-4CA1-BBD2-7066B52F4A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6100" y="1408113"/>
              <a:ext cx="42863" cy="109538"/>
            </a:xfrm>
            <a:custGeom>
              <a:avLst/>
              <a:gdLst>
                <a:gd name="T0" fmla="*/ 0 w 103"/>
                <a:gd name="T1" fmla="*/ 133 h 133"/>
                <a:gd name="T2" fmla="*/ 13 w 103"/>
                <a:gd name="T3" fmla="*/ 109 h 133"/>
                <a:gd name="T4" fmla="*/ 78 w 103"/>
                <a:gd name="T5" fmla="*/ 11 h 133"/>
                <a:gd name="T6" fmla="*/ 95 w 103"/>
                <a:gd name="T7" fmla="*/ 0 h 133"/>
                <a:gd name="T8" fmla="*/ 103 w 103"/>
                <a:gd name="T9" fmla="*/ 20 h 133"/>
                <a:gd name="T10" fmla="*/ 0 w 103"/>
                <a:gd name="T1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133">
                  <a:moveTo>
                    <a:pt x="0" y="133"/>
                  </a:moveTo>
                  <a:cubicBezTo>
                    <a:pt x="5" y="125"/>
                    <a:pt x="7" y="115"/>
                    <a:pt x="13" y="109"/>
                  </a:cubicBezTo>
                  <a:cubicBezTo>
                    <a:pt x="42" y="81"/>
                    <a:pt x="68" y="52"/>
                    <a:pt x="78" y="11"/>
                  </a:cubicBezTo>
                  <a:cubicBezTo>
                    <a:pt x="79" y="6"/>
                    <a:pt x="89" y="3"/>
                    <a:pt x="95" y="0"/>
                  </a:cubicBezTo>
                  <a:cubicBezTo>
                    <a:pt x="98" y="6"/>
                    <a:pt x="103" y="13"/>
                    <a:pt x="103" y="20"/>
                  </a:cubicBezTo>
                  <a:cubicBezTo>
                    <a:pt x="100" y="60"/>
                    <a:pt x="49" y="123"/>
                    <a:pt x="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" name="Freeform 118">
              <a:extLst>
                <a:ext uri="{FF2B5EF4-FFF2-40B4-BE49-F238E27FC236}">
                  <a16:creationId xmlns="" xmlns:a16="http://schemas.microsoft.com/office/drawing/2014/main" id="{0B218B50-31E9-40C4-B27D-48B7BC23C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4475" y="1058863"/>
              <a:ext cx="68263" cy="50800"/>
            </a:xfrm>
            <a:custGeom>
              <a:avLst/>
              <a:gdLst>
                <a:gd name="T0" fmla="*/ 0 w 168"/>
                <a:gd name="T1" fmla="*/ 8 h 61"/>
                <a:gd name="T2" fmla="*/ 30 w 168"/>
                <a:gd name="T3" fmla="*/ 2 h 61"/>
                <a:gd name="T4" fmla="*/ 152 w 168"/>
                <a:gd name="T5" fmla="*/ 34 h 61"/>
                <a:gd name="T6" fmla="*/ 168 w 168"/>
                <a:gd name="T7" fmla="*/ 53 h 61"/>
                <a:gd name="T8" fmla="*/ 148 w 168"/>
                <a:gd name="T9" fmla="*/ 60 h 61"/>
                <a:gd name="T10" fmla="*/ 14 w 168"/>
                <a:gd name="T11" fmla="*/ 24 h 61"/>
                <a:gd name="T12" fmla="*/ 0 w 168"/>
                <a:gd name="T13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61">
                  <a:moveTo>
                    <a:pt x="0" y="8"/>
                  </a:moveTo>
                  <a:cubicBezTo>
                    <a:pt x="14" y="5"/>
                    <a:pt x="23" y="0"/>
                    <a:pt x="30" y="2"/>
                  </a:cubicBezTo>
                  <a:cubicBezTo>
                    <a:pt x="71" y="12"/>
                    <a:pt x="112" y="22"/>
                    <a:pt x="152" y="34"/>
                  </a:cubicBezTo>
                  <a:cubicBezTo>
                    <a:pt x="159" y="36"/>
                    <a:pt x="163" y="46"/>
                    <a:pt x="168" y="53"/>
                  </a:cubicBezTo>
                  <a:cubicBezTo>
                    <a:pt x="161" y="55"/>
                    <a:pt x="154" y="61"/>
                    <a:pt x="148" y="60"/>
                  </a:cubicBezTo>
                  <a:cubicBezTo>
                    <a:pt x="103" y="49"/>
                    <a:pt x="59" y="36"/>
                    <a:pt x="14" y="24"/>
                  </a:cubicBezTo>
                  <a:cubicBezTo>
                    <a:pt x="11" y="23"/>
                    <a:pt x="9" y="1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" name="Freeform 119">
              <a:extLst>
                <a:ext uri="{FF2B5EF4-FFF2-40B4-BE49-F238E27FC236}">
                  <a16:creationId xmlns="" xmlns:a16="http://schemas.microsoft.com/office/drawing/2014/main" id="{00BE6978-6634-4546-8E13-5CB53A7A5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3063" y="1130300"/>
              <a:ext cx="66675" cy="58738"/>
            </a:xfrm>
            <a:custGeom>
              <a:avLst/>
              <a:gdLst>
                <a:gd name="T0" fmla="*/ 5 w 161"/>
                <a:gd name="T1" fmla="*/ 0 h 72"/>
                <a:gd name="T2" fmla="*/ 161 w 161"/>
                <a:gd name="T3" fmla="*/ 51 h 72"/>
                <a:gd name="T4" fmla="*/ 139 w 161"/>
                <a:gd name="T5" fmla="*/ 69 h 72"/>
                <a:gd name="T6" fmla="*/ 15 w 161"/>
                <a:gd name="T7" fmla="*/ 26 h 72"/>
                <a:gd name="T8" fmla="*/ 0 w 161"/>
                <a:gd name="T9" fmla="*/ 9 h 72"/>
                <a:gd name="T10" fmla="*/ 5 w 161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72">
                  <a:moveTo>
                    <a:pt x="5" y="0"/>
                  </a:moveTo>
                  <a:cubicBezTo>
                    <a:pt x="60" y="9"/>
                    <a:pt x="111" y="29"/>
                    <a:pt x="161" y="51"/>
                  </a:cubicBezTo>
                  <a:cubicBezTo>
                    <a:pt x="161" y="71"/>
                    <a:pt x="150" y="72"/>
                    <a:pt x="139" y="69"/>
                  </a:cubicBezTo>
                  <a:cubicBezTo>
                    <a:pt x="98" y="55"/>
                    <a:pt x="56" y="41"/>
                    <a:pt x="15" y="26"/>
                  </a:cubicBezTo>
                  <a:cubicBezTo>
                    <a:pt x="9" y="24"/>
                    <a:pt x="5" y="15"/>
                    <a:pt x="0" y="9"/>
                  </a:cubicBezTo>
                  <a:cubicBezTo>
                    <a:pt x="2" y="6"/>
                    <a:pt x="3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" name="Freeform 120">
              <a:extLst>
                <a:ext uri="{FF2B5EF4-FFF2-40B4-BE49-F238E27FC236}">
                  <a16:creationId xmlns="" xmlns:a16="http://schemas.microsoft.com/office/drawing/2014/main" id="{71271E2D-BF88-4402-8DC8-8DA21DB7A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2125" y="1225550"/>
              <a:ext cx="63500" cy="79375"/>
            </a:xfrm>
            <a:custGeom>
              <a:avLst/>
              <a:gdLst>
                <a:gd name="T0" fmla="*/ 0 w 153"/>
                <a:gd name="T1" fmla="*/ 12 h 97"/>
                <a:gd name="T2" fmla="*/ 28 w 153"/>
                <a:gd name="T3" fmla="*/ 2 h 97"/>
                <a:gd name="T4" fmla="*/ 149 w 153"/>
                <a:gd name="T5" fmla="*/ 75 h 97"/>
                <a:gd name="T6" fmla="*/ 153 w 153"/>
                <a:gd name="T7" fmla="*/ 95 h 97"/>
                <a:gd name="T8" fmla="*/ 135 w 153"/>
                <a:gd name="T9" fmla="*/ 96 h 97"/>
                <a:gd name="T10" fmla="*/ 125 w 153"/>
                <a:gd name="T11" fmla="*/ 90 h 97"/>
                <a:gd name="T12" fmla="*/ 0 w 153"/>
                <a:gd name="T13" fmla="*/ 1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97">
                  <a:moveTo>
                    <a:pt x="0" y="12"/>
                  </a:moveTo>
                  <a:cubicBezTo>
                    <a:pt x="15" y="6"/>
                    <a:pt x="24" y="0"/>
                    <a:pt x="28" y="2"/>
                  </a:cubicBezTo>
                  <a:cubicBezTo>
                    <a:pt x="69" y="25"/>
                    <a:pt x="109" y="50"/>
                    <a:pt x="149" y="75"/>
                  </a:cubicBezTo>
                  <a:cubicBezTo>
                    <a:pt x="153" y="78"/>
                    <a:pt x="152" y="88"/>
                    <a:pt x="153" y="95"/>
                  </a:cubicBezTo>
                  <a:cubicBezTo>
                    <a:pt x="147" y="96"/>
                    <a:pt x="141" y="97"/>
                    <a:pt x="135" y="96"/>
                  </a:cubicBezTo>
                  <a:cubicBezTo>
                    <a:pt x="132" y="96"/>
                    <a:pt x="129" y="92"/>
                    <a:pt x="125" y="90"/>
                  </a:cubicBezTo>
                  <a:cubicBezTo>
                    <a:pt x="87" y="66"/>
                    <a:pt x="48" y="41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" name="Freeform 121">
              <a:extLst>
                <a:ext uri="{FF2B5EF4-FFF2-40B4-BE49-F238E27FC236}">
                  <a16:creationId xmlns="" xmlns:a16="http://schemas.microsoft.com/office/drawing/2014/main" id="{A6BE3D59-AC66-43BA-A734-4C8D55739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3013" y="354013"/>
              <a:ext cx="38100" cy="28575"/>
            </a:xfrm>
            <a:custGeom>
              <a:avLst/>
              <a:gdLst>
                <a:gd name="T0" fmla="*/ 0 w 94"/>
                <a:gd name="T1" fmla="*/ 17 h 35"/>
                <a:gd name="T2" fmla="*/ 87 w 94"/>
                <a:gd name="T3" fmla="*/ 4 h 35"/>
                <a:gd name="T4" fmla="*/ 94 w 94"/>
                <a:gd name="T5" fmla="*/ 18 h 35"/>
                <a:gd name="T6" fmla="*/ 16 w 94"/>
                <a:gd name="T7" fmla="*/ 34 h 35"/>
                <a:gd name="T8" fmla="*/ 0 w 94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35">
                  <a:moveTo>
                    <a:pt x="0" y="17"/>
                  </a:moveTo>
                  <a:cubicBezTo>
                    <a:pt x="33" y="4"/>
                    <a:pt x="60" y="0"/>
                    <a:pt x="87" y="4"/>
                  </a:cubicBezTo>
                  <a:cubicBezTo>
                    <a:pt x="90" y="5"/>
                    <a:pt x="91" y="13"/>
                    <a:pt x="94" y="18"/>
                  </a:cubicBezTo>
                  <a:cubicBezTo>
                    <a:pt x="69" y="35"/>
                    <a:pt x="42" y="33"/>
                    <a:pt x="16" y="34"/>
                  </a:cubicBezTo>
                  <a:cubicBezTo>
                    <a:pt x="13" y="35"/>
                    <a:pt x="8" y="27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" name="Freeform 122">
              <a:extLst>
                <a:ext uri="{FF2B5EF4-FFF2-40B4-BE49-F238E27FC236}">
                  <a16:creationId xmlns="" xmlns:a16="http://schemas.microsoft.com/office/drawing/2014/main" id="{F016317D-CA6A-4780-A1BC-3A99A663B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5125" y="242888"/>
              <a:ext cx="38100" cy="31750"/>
            </a:xfrm>
            <a:custGeom>
              <a:avLst/>
              <a:gdLst>
                <a:gd name="T0" fmla="*/ 85 w 92"/>
                <a:gd name="T1" fmla="*/ 0 h 39"/>
                <a:gd name="T2" fmla="*/ 61 w 92"/>
                <a:gd name="T3" fmla="*/ 31 h 39"/>
                <a:gd name="T4" fmla="*/ 0 w 92"/>
                <a:gd name="T5" fmla="*/ 13 h 39"/>
                <a:gd name="T6" fmla="*/ 85 w 92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39">
                  <a:moveTo>
                    <a:pt x="85" y="0"/>
                  </a:moveTo>
                  <a:cubicBezTo>
                    <a:pt x="92" y="29"/>
                    <a:pt x="75" y="29"/>
                    <a:pt x="61" y="31"/>
                  </a:cubicBezTo>
                  <a:cubicBezTo>
                    <a:pt x="13" y="39"/>
                    <a:pt x="13" y="39"/>
                    <a:pt x="0" y="13"/>
                  </a:cubicBezTo>
                  <a:cubicBezTo>
                    <a:pt x="29" y="9"/>
                    <a:pt x="55" y="5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" name="Freeform 123">
              <a:extLst>
                <a:ext uri="{FF2B5EF4-FFF2-40B4-BE49-F238E27FC236}">
                  <a16:creationId xmlns="" xmlns:a16="http://schemas.microsoft.com/office/drawing/2014/main" id="{4A7B8A27-88BB-41DF-88F4-3E7E349C5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13" y="376238"/>
              <a:ext cx="36513" cy="26988"/>
            </a:xfrm>
            <a:custGeom>
              <a:avLst/>
              <a:gdLst>
                <a:gd name="T0" fmla="*/ 0 w 90"/>
                <a:gd name="T1" fmla="*/ 13 h 34"/>
                <a:gd name="T2" fmla="*/ 77 w 90"/>
                <a:gd name="T3" fmla="*/ 1 h 34"/>
                <a:gd name="T4" fmla="*/ 89 w 90"/>
                <a:gd name="T5" fmla="*/ 9 h 34"/>
                <a:gd name="T6" fmla="*/ 84 w 90"/>
                <a:gd name="T7" fmla="*/ 22 h 34"/>
                <a:gd name="T8" fmla="*/ 11 w 90"/>
                <a:gd name="T9" fmla="*/ 34 h 34"/>
                <a:gd name="T10" fmla="*/ 0 w 90"/>
                <a:gd name="T11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4">
                  <a:moveTo>
                    <a:pt x="0" y="13"/>
                  </a:moveTo>
                  <a:cubicBezTo>
                    <a:pt x="29" y="8"/>
                    <a:pt x="53" y="4"/>
                    <a:pt x="77" y="1"/>
                  </a:cubicBezTo>
                  <a:cubicBezTo>
                    <a:pt x="81" y="0"/>
                    <a:pt x="87" y="5"/>
                    <a:pt x="89" y="9"/>
                  </a:cubicBezTo>
                  <a:cubicBezTo>
                    <a:pt x="90" y="12"/>
                    <a:pt x="87" y="21"/>
                    <a:pt x="84" y="22"/>
                  </a:cubicBezTo>
                  <a:cubicBezTo>
                    <a:pt x="60" y="26"/>
                    <a:pt x="36" y="31"/>
                    <a:pt x="11" y="34"/>
                  </a:cubicBezTo>
                  <a:cubicBezTo>
                    <a:pt x="9" y="34"/>
                    <a:pt x="6" y="24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Freeform 124">
              <a:extLst>
                <a:ext uri="{FF2B5EF4-FFF2-40B4-BE49-F238E27FC236}">
                  <a16:creationId xmlns="" xmlns:a16="http://schemas.microsoft.com/office/drawing/2014/main" id="{FAEAAECE-E43B-4DEB-A714-FD15024B5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6013" y="393700"/>
              <a:ext cx="38100" cy="34925"/>
            </a:xfrm>
            <a:custGeom>
              <a:avLst/>
              <a:gdLst>
                <a:gd name="T0" fmla="*/ 96 w 96"/>
                <a:gd name="T1" fmla="*/ 20 h 44"/>
                <a:gd name="T2" fmla="*/ 0 w 96"/>
                <a:gd name="T3" fmla="*/ 38 h 44"/>
                <a:gd name="T4" fmla="*/ 96 w 96"/>
                <a:gd name="T5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44">
                  <a:moveTo>
                    <a:pt x="96" y="20"/>
                  </a:moveTo>
                  <a:cubicBezTo>
                    <a:pt x="61" y="38"/>
                    <a:pt x="33" y="44"/>
                    <a:pt x="0" y="38"/>
                  </a:cubicBezTo>
                  <a:cubicBezTo>
                    <a:pt x="15" y="9"/>
                    <a:pt x="58" y="0"/>
                    <a:pt x="9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" name="Freeform 125">
              <a:extLst>
                <a:ext uri="{FF2B5EF4-FFF2-40B4-BE49-F238E27FC236}">
                  <a16:creationId xmlns="" xmlns:a16="http://schemas.microsoft.com/office/drawing/2014/main" id="{52851D8B-5297-49B4-A9A2-B825AC809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5" y="419100"/>
              <a:ext cx="34925" cy="33338"/>
            </a:xfrm>
            <a:custGeom>
              <a:avLst/>
              <a:gdLst>
                <a:gd name="T0" fmla="*/ 84 w 84"/>
                <a:gd name="T1" fmla="*/ 8 h 41"/>
                <a:gd name="T2" fmla="*/ 82 w 84"/>
                <a:gd name="T3" fmla="*/ 23 h 41"/>
                <a:gd name="T4" fmla="*/ 10 w 84"/>
                <a:gd name="T5" fmla="*/ 41 h 41"/>
                <a:gd name="T6" fmla="*/ 0 w 84"/>
                <a:gd name="T7" fmla="*/ 31 h 41"/>
                <a:gd name="T8" fmla="*/ 6 w 84"/>
                <a:gd name="T9" fmla="*/ 18 h 41"/>
                <a:gd name="T10" fmla="*/ 84 w 84"/>
                <a:gd name="T1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41">
                  <a:moveTo>
                    <a:pt x="84" y="8"/>
                  </a:moveTo>
                  <a:cubicBezTo>
                    <a:pt x="83" y="14"/>
                    <a:pt x="84" y="23"/>
                    <a:pt x="82" y="23"/>
                  </a:cubicBezTo>
                  <a:cubicBezTo>
                    <a:pt x="58" y="30"/>
                    <a:pt x="34" y="36"/>
                    <a:pt x="10" y="41"/>
                  </a:cubicBezTo>
                  <a:cubicBezTo>
                    <a:pt x="7" y="41"/>
                    <a:pt x="1" y="35"/>
                    <a:pt x="0" y="31"/>
                  </a:cubicBezTo>
                  <a:cubicBezTo>
                    <a:pt x="0" y="27"/>
                    <a:pt x="3" y="19"/>
                    <a:pt x="6" y="18"/>
                  </a:cubicBezTo>
                  <a:cubicBezTo>
                    <a:pt x="31" y="11"/>
                    <a:pt x="56" y="0"/>
                    <a:pt x="8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1" name="Freeform 126">
              <a:extLst>
                <a:ext uri="{FF2B5EF4-FFF2-40B4-BE49-F238E27FC236}">
                  <a16:creationId xmlns="" xmlns:a16="http://schemas.microsoft.com/office/drawing/2014/main" id="{50D7990F-8C08-47C0-B72B-0B2C552F1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7425" y="447675"/>
              <a:ext cx="36513" cy="41275"/>
            </a:xfrm>
            <a:custGeom>
              <a:avLst/>
              <a:gdLst>
                <a:gd name="T0" fmla="*/ 0 w 89"/>
                <a:gd name="T1" fmla="*/ 27 h 49"/>
                <a:gd name="T2" fmla="*/ 82 w 89"/>
                <a:gd name="T3" fmla="*/ 3 h 49"/>
                <a:gd name="T4" fmla="*/ 66 w 89"/>
                <a:gd name="T5" fmla="*/ 29 h 49"/>
                <a:gd name="T6" fmla="*/ 0 w 89"/>
                <a:gd name="T7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49">
                  <a:moveTo>
                    <a:pt x="0" y="27"/>
                  </a:moveTo>
                  <a:cubicBezTo>
                    <a:pt x="26" y="9"/>
                    <a:pt x="53" y="0"/>
                    <a:pt x="82" y="3"/>
                  </a:cubicBezTo>
                  <a:cubicBezTo>
                    <a:pt x="89" y="22"/>
                    <a:pt x="78" y="27"/>
                    <a:pt x="66" y="29"/>
                  </a:cubicBezTo>
                  <a:cubicBezTo>
                    <a:pt x="44" y="33"/>
                    <a:pt x="21" y="49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Freeform 127">
              <a:extLst>
                <a:ext uri="{FF2B5EF4-FFF2-40B4-BE49-F238E27FC236}">
                  <a16:creationId xmlns="" xmlns:a16="http://schemas.microsoft.com/office/drawing/2014/main" id="{CE249E05-B187-42C5-AAB0-832328791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3563" y="182563"/>
              <a:ext cx="34925" cy="31750"/>
            </a:xfrm>
            <a:custGeom>
              <a:avLst/>
              <a:gdLst>
                <a:gd name="T0" fmla="*/ 85 w 85"/>
                <a:gd name="T1" fmla="*/ 22 h 38"/>
                <a:gd name="T2" fmla="*/ 4 w 85"/>
                <a:gd name="T3" fmla="*/ 37 h 38"/>
                <a:gd name="T4" fmla="*/ 0 w 85"/>
                <a:gd name="T5" fmla="*/ 19 h 38"/>
                <a:gd name="T6" fmla="*/ 53 w 85"/>
                <a:gd name="T7" fmla="*/ 6 h 38"/>
                <a:gd name="T8" fmla="*/ 85 w 85"/>
                <a:gd name="T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8">
                  <a:moveTo>
                    <a:pt x="85" y="22"/>
                  </a:moveTo>
                  <a:cubicBezTo>
                    <a:pt x="60" y="37"/>
                    <a:pt x="32" y="38"/>
                    <a:pt x="4" y="37"/>
                  </a:cubicBezTo>
                  <a:cubicBezTo>
                    <a:pt x="3" y="37"/>
                    <a:pt x="0" y="19"/>
                    <a:pt x="0" y="19"/>
                  </a:cubicBezTo>
                  <a:cubicBezTo>
                    <a:pt x="18" y="14"/>
                    <a:pt x="35" y="9"/>
                    <a:pt x="53" y="6"/>
                  </a:cubicBezTo>
                  <a:cubicBezTo>
                    <a:pt x="64" y="4"/>
                    <a:pt x="78" y="0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" name="Freeform 128">
              <a:extLst>
                <a:ext uri="{FF2B5EF4-FFF2-40B4-BE49-F238E27FC236}">
                  <a16:creationId xmlns="" xmlns:a16="http://schemas.microsoft.com/office/drawing/2014/main" id="{DDF00BDF-30C9-433B-AD90-B5857F7E8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5475" y="165100"/>
              <a:ext cx="38100" cy="31750"/>
            </a:xfrm>
            <a:custGeom>
              <a:avLst/>
              <a:gdLst>
                <a:gd name="T0" fmla="*/ 90 w 90"/>
                <a:gd name="T1" fmla="*/ 12 h 38"/>
                <a:gd name="T2" fmla="*/ 0 w 90"/>
                <a:gd name="T3" fmla="*/ 19 h 38"/>
                <a:gd name="T4" fmla="*/ 78 w 90"/>
                <a:gd name="T5" fmla="*/ 0 h 38"/>
                <a:gd name="T6" fmla="*/ 90 w 90"/>
                <a:gd name="T7" fmla="*/ 1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38">
                  <a:moveTo>
                    <a:pt x="90" y="12"/>
                  </a:moveTo>
                  <a:cubicBezTo>
                    <a:pt x="53" y="36"/>
                    <a:pt x="21" y="38"/>
                    <a:pt x="0" y="19"/>
                  </a:cubicBezTo>
                  <a:cubicBezTo>
                    <a:pt x="24" y="0"/>
                    <a:pt x="51" y="2"/>
                    <a:pt x="78" y="0"/>
                  </a:cubicBezTo>
                  <a:cubicBezTo>
                    <a:pt x="81" y="0"/>
                    <a:pt x="86" y="8"/>
                    <a:pt x="9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4" name="Freeform 129">
              <a:extLst>
                <a:ext uri="{FF2B5EF4-FFF2-40B4-BE49-F238E27FC236}">
                  <a16:creationId xmlns="" xmlns:a16="http://schemas.microsoft.com/office/drawing/2014/main" id="{5522D37A-8116-49B4-A1B5-DA6C72D04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6888" y="207963"/>
              <a:ext cx="36513" cy="25400"/>
            </a:xfrm>
            <a:custGeom>
              <a:avLst/>
              <a:gdLst>
                <a:gd name="T0" fmla="*/ 87 w 87"/>
                <a:gd name="T1" fmla="*/ 16 h 32"/>
                <a:gd name="T2" fmla="*/ 62 w 87"/>
                <a:gd name="T3" fmla="*/ 27 h 32"/>
                <a:gd name="T4" fmla="*/ 7 w 87"/>
                <a:gd name="T5" fmla="*/ 32 h 32"/>
                <a:gd name="T6" fmla="*/ 1 w 87"/>
                <a:gd name="T7" fmla="*/ 24 h 32"/>
                <a:gd name="T8" fmla="*/ 6 w 87"/>
                <a:gd name="T9" fmla="*/ 11 h 32"/>
                <a:gd name="T10" fmla="*/ 87 w 87"/>
                <a:gd name="T11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32">
                  <a:moveTo>
                    <a:pt x="87" y="16"/>
                  </a:moveTo>
                  <a:cubicBezTo>
                    <a:pt x="79" y="20"/>
                    <a:pt x="71" y="25"/>
                    <a:pt x="62" y="27"/>
                  </a:cubicBezTo>
                  <a:cubicBezTo>
                    <a:pt x="44" y="30"/>
                    <a:pt x="25" y="31"/>
                    <a:pt x="7" y="32"/>
                  </a:cubicBezTo>
                  <a:cubicBezTo>
                    <a:pt x="5" y="32"/>
                    <a:pt x="0" y="27"/>
                    <a:pt x="1" y="24"/>
                  </a:cubicBezTo>
                  <a:cubicBezTo>
                    <a:pt x="1" y="19"/>
                    <a:pt x="3" y="13"/>
                    <a:pt x="6" y="11"/>
                  </a:cubicBezTo>
                  <a:cubicBezTo>
                    <a:pt x="17" y="2"/>
                    <a:pt x="67" y="0"/>
                    <a:pt x="8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5" name="Freeform 130">
              <a:extLst>
                <a:ext uri="{FF2B5EF4-FFF2-40B4-BE49-F238E27FC236}">
                  <a16:creationId xmlns="" xmlns:a16="http://schemas.microsoft.com/office/drawing/2014/main" id="{C0A34A80-9120-49CD-B6D3-227FACB9F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0038" y="263525"/>
              <a:ext cx="38100" cy="26988"/>
            </a:xfrm>
            <a:custGeom>
              <a:avLst/>
              <a:gdLst>
                <a:gd name="T0" fmla="*/ 95 w 95"/>
                <a:gd name="T1" fmla="*/ 15 h 32"/>
                <a:gd name="T2" fmla="*/ 9 w 95"/>
                <a:gd name="T3" fmla="*/ 30 h 32"/>
                <a:gd name="T4" fmla="*/ 20 w 95"/>
                <a:gd name="T5" fmla="*/ 6 h 32"/>
                <a:gd name="T6" fmla="*/ 82 w 95"/>
                <a:gd name="T7" fmla="*/ 1 h 32"/>
                <a:gd name="T8" fmla="*/ 95 w 95"/>
                <a:gd name="T9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32">
                  <a:moveTo>
                    <a:pt x="95" y="15"/>
                  </a:moveTo>
                  <a:cubicBezTo>
                    <a:pt x="64" y="32"/>
                    <a:pt x="36" y="32"/>
                    <a:pt x="9" y="30"/>
                  </a:cubicBezTo>
                  <a:cubicBezTo>
                    <a:pt x="0" y="14"/>
                    <a:pt x="9" y="8"/>
                    <a:pt x="20" y="6"/>
                  </a:cubicBezTo>
                  <a:cubicBezTo>
                    <a:pt x="41" y="3"/>
                    <a:pt x="62" y="1"/>
                    <a:pt x="82" y="1"/>
                  </a:cubicBezTo>
                  <a:cubicBezTo>
                    <a:pt x="85" y="0"/>
                    <a:pt x="89" y="7"/>
                    <a:pt x="9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6" name="Freeform 131">
              <a:extLst>
                <a:ext uri="{FF2B5EF4-FFF2-40B4-BE49-F238E27FC236}">
                  <a16:creationId xmlns="" xmlns:a16="http://schemas.microsoft.com/office/drawing/2014/main" id="{E6C9CAF6-B720-41E0-8D22-09D44E7F5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950" y="280988"/>
              <a:ext cx="36513" cy="31750"/>
            </a:xfrm>
            <a:custGeom>
              <a:avLst/>
              <a:gdLst>
                <a:gd name="T0" fmla="*/ 0 w 90"/>
                <a:gd name="T1" fmla="*/ 28 h 39"/>
                <a:gd name="T2" fmla="*/ 16 w 90"/>
                <a:gd name="T3" fmla="*/ 9 h 39"/>
                <a:gd name="T4" fmla="*/ 75 w 90"/>
                <a:gd name="T5" fmla="*/ 0 h 39"/>
                <a:gd name="T6" fmla="*/ 89 w 90"/>
                <a:gd name="T7" fmla="*/ 10 h 39"/>
                <a:gd name="T8" fmla="*/ 81 w 90"/>
                <a:gd name="T9" fmla="*/ 24 h 39"/>
                <a:gd name="T10" fmla="*/ 0 w 90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9">
                  <a:moveTo>
                    <a:pt x="0" y="28"/>
                  </a:moveTo>
                  <a:cubicBezTo>
                    <a:pt x="8" y="19"/>
                    <a:pt x="11" y="10"/>
                    <a:pt x="16" y="9"/>
                  </a:cubicBezTo>
                  <a:cubicBezTo>
                    <a:pt x="36" y="5"/>
                    <a:pt x="55" y="2"/>
                    <a:pt x="75" y="0"/>
                  </a:cubicBezTo>
                  <a:cubicBezTo>
                    <a:pt x="80" y="0"/>
                    <a:pt x="88" y="5"/>
                    <a:pt x="89" y="10"/>
                  </a:cubicBezTo>
                  <a:cubicBezTo>
                    <a:pt x="90" y="14"/>
                    <a:pt x="85" y="23"/>
                    <a:pt x="81" y="24"/>
                  </a:cubicBezTo>
                  <a:cubicBezTo>
                    <a:pt x="56" y="30"/>
                    <a:pt x="31" y="39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7" name="Freeform 132">
              <a:extLst>
                <a:ext uri="{FF2B5EF4-FFF2-40B4-BE49-F238E27FC236}">
                  <a16:creationId xmlns="" xmlns:a16="http://schemas.microsoft.com/office/drawing/2014/main" id="{D21DB0E7-AB19-4EAA-B7EE-E39AA0DA3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1450" y="292100"/>
              <a:ext cx="36513" cy="33338"/>
            </a:xfrm>
            <a:custGeom>
              <a:avLst/>
              <a:gdLst>
                <a:gd name="T0" fmla="*/ 90 w 90"/>
                <a:gd name="T1" fmla="*/ 26 h 41"/>
                <a:gd name="T2" fmla="*/ 9 w 90"/>
                <a:gd name="T3" fmla="*/ 41 h 41"/>
                <a:gd name="T4" fmla="*/ 1 w 90"/>
                <a:gd name="T5" fmla="*/ 29 h 41"/>
                <a:gd name="T6" fmla="*/ 6 w 90"/>
                <a:gd name="T7" fmla="*/ 20 h 41"/>
                <a:gd name="T8" fmla="*/ 85 w 90"/>
                <a:gd name="T9" fmla="*/ 14 h 41"/>
                <a:gd name="T10" fmla="*/ 90 w 90"/>
                <a:gd name="T11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41">
                  <a:moveTo>
                    <a:pt x="90" y="26"/>
                  </a:moveTo>
                  <a:cubicBezTo>
                    <a:pt x="65" y="40"/>
                    <a:pt x="37" y="41"/>
                    <a:pt x="9" y="41"/>
                  </a:cubicBezTo>
                  <a:cubicBezTo>
                    <a:pt x="6" y="41"/>
                    <a:pt x="2" y="34"/>
                    <a:pt x="1" y="29"/>
                  </a:cubicBezTo>
                  <a:cubicBezTo>
                    <a:pt x="0" y="27"/>
                    <a:pt x="3" y="20"/>
                    <a:pt x="6" y="20"/>
                  </a:cubicBezTo>
                  <a:cubicBezTo>
                    <a:pt x="32" y="15"/>
                    <a:pt x="57" y="0"/>
                    <a:pt x="85" y="14"/>
                  </a:cubicBezTo>
                  <a:cubicBezTo>
                    <a:pt x="87" y="15"/>
                    <a:pt x="87" y="19"/>
                    <a:pt x="9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8" name="Freeform 133">
              <a:extLst>
                <a:ext uri="{FF2B5EF4-FFF2-40B4-BE49-F238E27FC236}">
                  <a16:creationId xmlns="" xmlns:a16="http://schemas.microsoft.com/office/drawing/2014/main" id="{7D72A775-BFCA-4238-B2BD-3E91D1A46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9688" y="334963"/>
              <a:ext cx="36513" cy="31750"/>
            </a:xfrm>
            <a:custGeom>
              <a:avLst/>
              <a:gdLst>
                <a:gd name="T0" fmla="*/ 0 w 87"/>
                <a:gd name="T1" fmla="*/ 17 h 37"/>
                <a:gd name="T2" fmla="*/ 76 w 87"/>
                <a:gd name="T3" fmla="*/ 2 h 37"/>
                <a:gd name="T4" fmla="*/ 86 w 87"/>
                <a:gd name="T5" fmla="*/ 11 h 37"/>
                <a:gd name="T6" fmla="*/ 83 w 87"/>
                <a:gd name="T7" fmla="*/ 21 h 37"/>
                <a:gd name="T8" fmla="*/ 4 w 87"/>
                <a:gd name="T9" fmla="*/ 29 h 37"/>
                <a:gd name="T10" fmla="*/ 0 w 87"/>
                <a:gd name="T11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37">
                  <a:moveTo>
                    <a:pt x="0" y="17"/>
                  </a:moveTo>
                  <a:cubicBezTo>
                    <a:pt x="24" y="0"/>
                    <a:pt x="50" y="3"/>
                    <a:pt x="76" y="2"/>
                  </a:cubicBezTo>
                  <a:cubicBezTo>
                    <a:pt x="79" y="2"/>
                    <a:pt x="84" y="7"/>
                    <a:pt x="86" y="11"/>
                  </a:cubicBezTo>
                  <a:cubicBezTo>
                    <a:pt x="87" y="13"/>
                    <a:pt x="85" y="19"/>
                    <a:pt x="83" y="21"/>
                  </a:cubicBezTo>
                  <a:cubicBezTo>
                    <a:pt x="72" y="31"/>
                    <a:pt x="18" y="37"/>
                    <a:pt x="4" y="29"/>
                  </a:cubicBezTo>
                  <a:cubicBezTo>
                    <a:pt x="2" y="27"/>
                    <a:pt x="2" y="2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9" name="Freeform 134">
              <a:extLst>
                <a:ext uri="{FF2B5EF4-FFF2-40B4-BE49-F238E27FC236}">
                  <a16:creationId xmlns="" xmlns:a16="http://schemas.microsoft.com/office/drawing/2014/main" id="{A338310B-B811-4348-A3A3-6FB4A2C6F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738" y="79375"/>
              <a:ext cx="34925" cy="36513"/>
            </a:xfrm>
            <a:custGeom>
              <a:avLst/>
              <a:gdLst>
                <a:gd name="T0" fmla="*/ 85 w 85"/>
                <a:gd name="T1" fmla="*/ 11 h 44"/>
                <a:gd name="T2" fmla="*/ 73 w 85"/>
                <a:gd name="T3" fmla="*/ 28 h 44"/>
                <a:gd name="T4" fmla="*/ 16 w 85"/>
                <a:gd name="T5" fmla="*/ 43 h 44"/>
                <a:gd name="T6" fmla="*/ 1 w 85"/>
                <a:gd name="T7" fmla="*/ 35 h 44"/>
                <a:gd name="T8" fmla="*/ 8 w 85"/>
                <a:gd name="T9" fmla="*/ 20 h 44"/>
                <a:gd name="T10" fmla="*/ 78 w 85"/>
                <a:gd name="T11" fmla="*/ 0 h 44"/>
                <a:gd name="T12" fmla="*/ 85 w 85"/>
                <a:gd name="T13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44">
                  <a:moveTo>
                    <a:pt x="85" y="11"/>
                  </a:moveTo>
                  <a:cubicBezTo>
                    <a:pt x="81" y="17"/>
                    <a:pt x="79" y="26"/>
                    <a:pt x="73" y="28"/>
                  </a:cubicBezTo>
                  <a:cubicBezTo>
                    <a:pt x="55" y="34"/>
                    <a:pt x="35" y="39"/>
                    <a:pt x="16" y="43"/>
                  </a:cubicBezTo>
                  <a:cubicBezTo>
                    <a:pt x="11" y="44"/>
                    <a:pt x="3" y="39"/>
                    <a:pt x="1" y="35"/>
                  </a:cubicBezTo>
                  <a:cubicBezTo>
                    <a:pt x="0" y="31"/>
                    <a:pt x="4" y="21"/>
                    <a:pt x="8" y="20"/>
                  </a:cubicBezTo>
                  <a:cubicBezTo>
                    <a:pt x="31" y="12"/>
                    <a:pt x="55" y="7"/>
                    <a:pt x="78" y="0"/>
                  </a:cubicBezTo>
                  <a:cubicBezTo>
                    <a:pt x="81" y="4"/>
                    <a:pt x="83" y="7"/>
                    <a:pt x="8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" name="Freeform 135">
              <a:extLst>
                <a:ext uri="{FF2B5EF4-FFF2-40B4-BE49-F238E27FC236}">
                  <a16:creationId xmlns="" xmlns:a16="http://schemas.microsoft.com/office/drawing/2014/main" id="{3B099DDE-66F0-4F52-891B-815ECFF19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5650" y="111125"/>
              <a:ext cx="36513" cy="38100"/>
            </a:xfrm>
            <a:custGeom>
              <a:avLst/>
              <a:gdLst>
                <a:gd name="T0" fmla="*/ 86 w 86"/>
                <a:gd name="T1" fmla="*/ 14 h 47"/>
                <a:gd name="T2" fmla="*/ 0 w 86"/>
                <a:gd name="T3" fmla="*/ 29 h 47"/>
                <a:gd name="T4" fmla="*/ 86 w 86"/>
                <a:gd name="T5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47">
                  <a:moveTo>
                    <a:pt x="86" y="14"/>
                  </a:moveTo>
                  <a:cubicBezTo>
                    <a:pt x="64" y="40"/>
                    <a:pt x="23" y="47"/>
                    <a:pt x="0" y="29"/>
                  </a:cubicBezTo>
                  <a:cubicBezTo>
                    <a:pt x="24" y="6"/>
                    <a:pt x="60" y="0"/>
                    <a:pt x="8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1" name="Freeform 136">
              <a:extLst>
                <a:ext uri="{FF2B5EF4-FFF2-40B4-BE49-F238E27FC236}">
                  <a16:creationId xmlns="" xmlns:a16="http://schemas.microsoft.com/office/drawing/2014/main" id="{1857310E-E6F4-43EA-8187-2D8B0F258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8838" y="523875"/>
              <a:ext cx="36513" cy="41275"/>
            </a:xfrm>
            <a:custGeom>
              <a:avLst/>
              <a:gdLst>
                <a:gd name="T0" fmla="*/ 0 w 92"/>
                <a:gd name="T1" fmla="*/ 35 h 51"/>
                <a:gd name="T2" fmla="*/ 74 w 92"/>
                <a:gd name="T3" fmla="*/ 1 h 51"/>
                <a:gd name="T4" fmla="*/ 90 w 92"/>
                <a:gd name="T5" fmla="*/ 8 h 51"/>
                <a:gd name="T6" fmla="*/ 87 w 92"/>
                <a:gd name="T7" fmla="*/ 22 h 51"/>
                <a:gd name="T8" fmla="*/ 19 w 92"/>
                <a:gd name="T9" fmla="*/ 50 h 51"/>
                <a:gd name="T10" fmla="*/ 0 w 92"/>
                <a:gd name="T11" fmla="*/ 3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51">
                  <a:moveTo>
                    <a:pt x="0" y="35"/>
                  </a:moveTo>
                  <a:cubicBezTo>
                    <a:pt x="30" y="21"/>
                    <a:pt x="52" y="10"/>
                    <a:pt x="74" y="1"/>
                  </a:cubicBezTo>
                  <a:cubicBezTo>
                    <a:pt x="78" y="0"/>
                    <a:pt x="86" y="4"/>
                    <a:pt x="90" y="8"/>
                  </a:cubicBezTo>
                  <a:cubicBezTo>
                    <a:pt x="92" y="10"/>
                    <a:pt x="90" y="20"/>
                    <a:pt x="87" y="22"/>
                  </a:cubicBezTo>
                  <a:cubicBezTo>
                    <a:pt x="65" y="32"/>
                    <a:pt x="42" y="41"/>
                    <a:pt x="19" y="50"/>
                  </a:cubicBezTo>
                  <a:cubicBezTo>
                    <a:pt x="17" y="51"/>
                    <a:pt x="12" y="44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2" name="Freeform 137">
              <a:extLst>
                <a:ext uri="{FF2B5EF4-FFF2-40B4-BE49-F238E27FC236}">
                  <a16:creationId xmlns="" xmlns:a16="http://schemas.microsoft.com/office/drawing/2014/main" id="{A2DB54FB-B9A2-443B-AF5E-76077A32C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3188" y="317500"/>
              <a:ext cx="39688" cy="25400"/>
            </a:xfrm>
            <a:custGeom>
              <a:avLst/>
              <a:gdLst>
                <a:gd name="T0" fmla="*/ 0 w 98"/>
                <a:gd name="T1" fmla="*/ 12 h 32"/>
                <a:gd name="T2" fmla="*/ 85 w 98"/>
                <a:gd name="T3" fmla="*/ 0 h 32"/>
                <a:gd name="T4" fmla="*/ 80 w 98"/>
                <a:gd name="T5" fmla="*/ 26 h 32"/>
                <a:gd name="T6" fmla="*/ 14 w 98"/>
                <a:gd name="T7" fmla="*/ 32 h 32"/>
                <a:gd name="T8" fmla="*/ 0 w 98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2">
                  <a:moveTo>
                    <a:pt x="0" y="12"/>
                  </a:moveTo>
                  <a:cubicBezTo>
                    <a:pt x="34" y="7"/>
                    <a:pt x="61" y="3"/>
                    <a:pt x="85" y="0"/>
                  </a:cubicBezTo>
                  <a:cubicBezTo>
                    <a:pt x="98" y="16"/>
                    <a:pt x="92" y="24"/>
                    <a:pt x="80" y="26"/>
                  </a:cubicBezTo>
                  <a:cubicBezTo>
                    <a:pt x="58" y="30"/>
                    <a:pt x="36" y="31"/>
                    <a:pt x="14" y="32"/>
                  </a:cubicBezTo>
                  <a:cubicBezTo>
                    <a:pt x="11" y="32"/>
                    <a:pt x="9" y="25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3" name="Freeform 138">
              <a:extLst>
                <a:ext uri="{FF2B5EF4-FFF2-40B4-BE49-F238E27FC236}">
                  <a16:creationId xmlns="" xmlns:a16="http://schemas.microsoft.com/office/drawing/2014/main" id="{3CDA2BE7-DE1E-4BA8-87E2-C78809393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2150" y="139700"/>
              <a:ext cx="34925" cy="31750"/>
            </a:xfrm>
            <a:custGeom>
              <a:avLst/>
              <a:gdLst>
                <a:gd name="T0" fmla="*/ 87 w 87"/>
                <a:gd name="T1" fmla="*/ 9 h 38"/>
                <a:gd name="T2" fmla="*/ 75 w 87"/>
                <a:gd name="T3" fmla="*/ 26 h 38"/>
                <a:gd name="T4" fmla="*/ 17 w 87"/>
                <a:gd name="T5" fmla="*/ 37 h 38"/>
                <a:gd name="T6" fmla="*/ 0 w 87"/>
                <a:gd name="T7" fmla="*/ 26 h 38"/>
                <a:gd name="T8" fmla="*/ 12 w 87"/>
                <a:gd name="T9" fmla="*/ 12 h 38"/>
                <a:gd name="T10" fmla="*/ 80 w 87"/>
                <a:gd name="T11" fmla="*/ 0 h 38"/>
                <a:gd name="T12" fmla="*/ 87 w 87"/>
                <a:gd name="T13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38">
                  <a:moveTo>
                    <a:pt x="87" y="9"/>
                  </a:moveTo>
                  <a:cubicBezTo>
                    <a:pt x="83" y="15"/>
                    <a:pt x="80" y="25"/>
                    <a:pt x="75" y="26"/>
                  </a:cubicBezTo>
                  <a:cubicBezTo>
                    <a:pt x="56" y="31"/>
                    <a:pt x="37" y="35"/>
                    <a:pt x="17" y="37"/>
                  </a:cubicBezTo>
                  <a:cubicBezTo>
                    <a:pt x="12" y="38"/>
                    <a:pt x="6" y="30"/>
                    <a:pt x="0" y="26"/>
                  </a:cubicBezTo>
                  <a:cubicBezTo>
                    <a:pt x="4" y="21"/>
                    <a:pt x="7" y="13"/>
                    <a:pt x="12" y="12"/>
                  </a:cubicBezTo>
                  <a:cubicBezTo>
                    <a:pt x="34" y="7"/>
                    <a:pt x="57" y="4"/>
                    <a:pt x="80" y="0"/>
                  </a:cubicBezTo>
                  <a:cubicBezTo>
                    <a:pt x="82" y="3"/>
                    <a:pt x="84" y="6"/>
                    <a:pt x="8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4" name="Freeform 139">
              <a:extLst>
                <a:ext uri="{FF2B5EF4-FFF2-40B4-BE49-F238E27FC236}">
                  <a16:creationId xmlns="" xmlns:a16="http://schemas.microsoft.com/office/drawing/2014/main" id="{8889037F-8255-4461-9C53-C83FD3A93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1800" y="220663"/>
              <a:ext cx="36513" cy="33338"/>
            </a:xfrm>
            <a:custGeom>
              <a:avLst/>
              <a:gdLst>
                <a:gd name="T0" fmla="*/ 88 w 88"/>
                <a:gd name="T1" fmla="*/ 16 h 42"/>
                <a:gd name="T2" fmla="*/ 77 w 88"/>
                <a:gd name="T3" fmla="*/ 31 h 42"/>
                <a:gd name="T4" fmla="*/ 15 w 88"/>
                <a:gd name="T5" fmla="*/ 42 h 42"/>
                <a:gd name="T6" fmla="*/ 1 w 88"/>
                <a:gd name="T7" fmla="*/ 32 h 42"/>
                <a:gd name="T8" fmla="*/ 6 w 88"/>
                <a:gd name="T9" fmla="*/ 19 h 42"/>
                <a:gd name="T10" fmla="*/ 88 w 88"/>
                <a:gd name="T11" fmla="*/ 1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42">
                  <a:moveTo>
                    <a:pt x="88" y="16"/>
                  </a:moveTo>
                  <a:cubicBezTo>
                    <a:pt x="83" y="22"/>
                    <a:pt x="81" y="31"/>
                    <a:pt x="77" y="31"/>
                  </a:cubicBezTo>
                  <a:cubicBezTo>
                    <a:pt x="56" y="36"/>
                    <a:pt x="36" y="40"/>
                    <a:pt x="15" y="42"/>
                  </a:cubicBezTo>
                  <a:cubicBezTo>
                    <a:pt x="11" y="42"/>
                    <a:pt x="4" y="36"/>
                    <a:pt x="1" y="32"/>
                  </a:cubicBezTo>
                  <a:cubicBezTo>
                    <a:pt x="0" y="29"/>
                    <a:pt x="4" y="19"/>
                    <a:pt x="6" y="19"/>
                  </a:cubicBezTo>
                  <a:cubicBezTo>
                    <a:pt x="32" y="14"/>
                    <a:pt x="58" y="0"/>
                    <a:pt x="8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5" name="Freeform 140">
              <a:extLst>
                <a:ext uri="{FF2B5EF4-FFF2-40B4-BE49-F238E27FC236}">
                  <a16:creationId xmlns="" xmlns:a16="http://schemas.microsoft.com/office/drawing/2014/main" id="{72DF127F-68F6-4681-94BC-566794CA0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3925" y="479425"/>
              <a:ext cx="33338" cy="36513"/>
            </a:xfrm>
            <a:custGeom>
              <a:avLst/>
              <a:gdLst>
                <a:gd name="T0" fmla="*/ 0 w 81"/>
                <a:gd name="T1" fmla="*/ 44 h 44"/>
                <a:gd name="T2" fmla="*/ 81 w 81"/>
                <a:gd name="T3" fmla="*/ 9 h 44"/>
                <a:gd name="T4" fmla="*/ 0 w 81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44">
                  <a:moveTo>
                    <a:pt x="0" y="44"/>
                  </a:moveTo>
                  <a:cubicBezTo>
                    <a:pt x="5" y="15"/>
                    <a:pt x="43" y="0"/>
                    <a:pt x="81" y="9"/>
                  </a:cubicBezTo>
                  <a:cubicBezTo>
                    <a:pt x="72" y="31"/>
                    <a:pt x="52" y="40"/>
                    <a:pt x="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6" name="Freeform 141">
              <a:extLst>
                <a:ext uri="{FF2B5EF4-FFF2-40B4-BE49-F238E27FC236}">
                  <a16:creationId xmlns="" xmlns:a16="http://schemas.microsoft.com/office/drawing/2014/main" id="{CE9ECDD2-4DEB-4A65-BC20-2B6D430FEB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9150" y="588963"/>
              <a:ext cx="20638" cy="68263"/>
            </a:xfrm>
            <a:custGeom>
              <a:avLst/>
              <a:gdLst>
                <a:gd name="T0" fmla="*/ 40 w 53"/>
                <a:gd name="T1" fmla="*/ 0 h 84"/>
                <a:gd name="T2" fmla="*/ 47 w 53"/>
                <a:gd name="T3" fmla="*/ 4 h 84"/>
                <a:gd name="T4" fmla="*/ 51 w 53"/>
                <a:gd name="T5" fmla="*/ 20 h 84"/>
                <a:gd name="T6" fmla="*/ 16 w 53"/>
                <a:gd name="T7" fmla="*/ 76 h 84"/>
                <a:gd name="T8" fmla="*/ 2 w 53"/>
                <a:gd name="T9" fmla="*/ 60 h 84"/>
                <a:gd name="T10" fmla="*/ 40 w 53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84">
                  <a:moveTo>
                    <a:pt x="40" y="0"/>
                  </a:moveTo>
                  <a:cubicBezTo>
                    <a:pt x="45" y="2"/>
                    <a:pt x="47" y="3"/>
                    <a:pt x="47" y="4"/>
                  </a:cubicBezTo>
                  <a:cubicBezTo>
                    <a:pt x="49" y="9"/>
                    <a:pt x="53" y="17"/>
                    <a:pt x="51" y="20"/>
                  </a:cubicBezTo>
                  <a:cubicBezTo>
                    <a:pt x="41" y="40"/>
                    <a:pt x="31" y="61"/>
                    <a:pt x="16" y="76"/>
                  </a:cubicBezTo>
                  <a:cubicBezTo>
                    <a:pt x="8" y="84"/>
                    <a:pt x="0" y="70"/>
                    <a:pt x="2" y="60"/>
                  </a:cubicBezTo>
                  <a:cubicBezTo>
                    <a:pt x="6" y="36"/>
                    <a:pt x="18" y="15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7" name="Freeform 142">
              <a:extLst>
                <a:ext uri="{FF2B5EF4-FFF2-40B4-BE49-F238E27FC236}">
                  <a16:creationId xmlns="" xmlns:a16="http://schemas.microsoft.com/office/drawing/2014/main" id="{C66E6D6F-5DE3-46C9-AA47-F499DBE5E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2650" y="38100"/>
              <a:ext cx="34925" cy="39688"/>
            </a:xfrm>
            <a:custGeom>
              <a:avLst/>
              <a:gdLst>
                <a:gd name="T0" fmla="*/ 0 w 88"/>
                <a:gd name="T1" fmla="*/ 42 h 48"/>
                <a:gd name="T2" fmla="*/ 85 w 88"/>
                <a:gd name="T3" fmla="*/ 0 h 48"/>
                <a:gd name="T4" fmla="*/ 86 w 88"/>
                <a:gd name="T5" fmla="*/ 23 h 48"/>
                <a:gd name="T6" fmla="*/ 0 w 88"/>
                <a:gd name="T7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48">
                  <a:moveTo>
                    <a:pt x="0" y="42"/>
                  </a:moveTo>
                  <a:cubicBezTo>
                    <a:pt x="23" y="11"/>
                    <a:pt x="55" y="14"/>
                    <a:pt x="85" y="0"/>
                  </a:cubicBezTo>
                  <a:cubicBezTo>
                    <a:pt x="85" y="12"/>
                    <a:pt x="88" y="20"/>
                    <a:pt x="86" y="23"/>
                  </a:cubicBezTo>
                  <a:cubicBezTo>
                    <a:pt x="72" y="38"/>
                    <a:pt x="30" y="48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8" name="Freeform 143">
              <a:extLst>
                <a:ext uri="{FF2B5EF4-FFF2-40B4-BE49-F238E27FC236}">
                  <a16:creationId xmlns="" xmlns:a16="http://schemas.microsoft.com/office/drawing/2014/main" id="{C772672F-AEEB-4FC2-B0E5-60FCA6651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5025" y="700088"/>
              <a:ext cx="15875" cy="30163"/>
            </a:xfrm>
            <a:custGeom>
              <a:avLst/>
              <a:gdLst>
                <a:gd name="T0" fmla="*/ 34 w 38"/>
                <a:gd name="T1" fmla="*/ 33 h 36"/>
                <a:gd name="T2" fmla="*/ 27 w 38"/>
                <a:gd name="T3" fmla="*/ 36 h 36"/>
                <a:gd name="T4" fmla="*/ 1 w 38"/>
                <a:gd name="T5" fmla="*/ 10 h 36"/>
                <a:gd name="T6" fmla="*/ 13 w 38"/>
                <a:gd name="T7" fmla="*/ 1 h 36"/>
                <a:gd name="T8" fmla="*/ 34 w 38"/>
                <a:gd name="T9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4" y="33"/>
                  </a:moveTo>
                  <a:cubicBezTo>
                    <a:pt x="29" y="35"/>
                    <a:pt x="28" y="36"/>
                    <a:pt x="27" y="36"/>
                  </a:cubicBezTo>
                  <a:cubicBezTo>
                    <a:pt x="11" y="34"/>
                    <a:pt x="0" y="27"/>
                    <a:pt x="1" y="10"/>
                  </a:cubicBezTo>
                  <a:cubicBezTo>
                    <a:pt x="2" y="7"/>
                    <a:pt x="10" y="0"/>
                    <a:pt x="13" y="1"/>
                  </a:cubicBezTo>
                  <a:cubicBezTo>
                    <a:pt x="27" y="6"/>
                    <a:pt x="38" y="14"/>
                    <a:pt x="3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158">
            <a:extLst>
              <a:ext uri="{FF2B5EF4-FFF2-40B4-BE49-F238E27FC236}">
                <a16:creationId xmlns="" xmlns:a16="http://schemas.microsoft.com/office/drawing/2014/main" id="{7B2A6F9E-F0E9-4622-ACDE-CB82326B5637}"/>
              </a:ext>
            </a:extLst>
          </p:cNvPr>
          <p:cNvGrpSpPr/>
          <p:nvPr/>
        </p:nvGrpSpPr>
        <p:grpSpPr>
          <a:xfrm>
            <a:off x="5205043" y="3909848"/>
            <a:ext cx="1038110" cy="1510756"/>
            <a:chOff x="7478257" y="2193205"/>
            <a:chExt cx="482184" cy="700189"/>
          </a:xfrm>
        </p:grpSpPr>
        <p:sp>
          <p:nvSpPr>
            <p:cNvPr id="160" name="Oval 159">
              <a:extLst>
                <a:ext uri="{FF2B5EF4-FFF2-40B4-BE49-F238E27FC236}">
                  <a16:creationId xmlns="" xmlns:a16="http://schemas.microsoft.com/office/drawing/2014/main" id="{5A0418DE-2F1D-4FFD-B28F-98DC2FEF1A72}"/>
                </a:ext>
              </a:extLst>
            </p:cNvPr>
            <p:cNvSpPr/>
            <p:nvPr/>
          </p:nvSpPr>
          <p:spPr>
            <a:xfrm>
              <a:off x="7478257" y="2786413"/>
              <a:ext cx="452893" cy="106981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1" name="Freeform 17">
              <a:extLst>
                <a:ext uri="{FF2B5EF4-FFF2-40B4-BE49-F238E27FC236}">
                  <a16:creationId xmlns="" xmlns:a16="http://schemas.microsoft.com/office/drawing/2014/main" id="{E2FE26E6-6248-47C3-9AD0-8A58E5F104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7548" y="2193205"/>
              <a:ext cx="452893" cy="646699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68" name="TextBox 167">
            <a:extLst>
              <a:ext uri="{FF2B5EF4-FFF2-40B4-BE49-F238E27FC236}">
                <a16:creationId xmlns="" xmlns:a16="http://schemas.microsoft.com/office/drawing/2014/main" id="{B67F2147-4484-40D5-B546-A8F47DFE51AF}"/>
              </a:ext>
            </a:extLst>
          </p:cNvPr>
          <p:cNvSpPr txBox="1"/>
          <p:nvPr/>
        </p:nvSpPr>
        <p:spPr>
          <a:xfrm>
            <a:off x="710683" y="4349938"/>
            <a:ext cx="1033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1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="" xmlns:a16="http://schemas.microsoft.com/office/drawing/2014/main" id="{34D2F6EE-113C-450F-8387-5A25F3043BEA}"/>
              </a:ext>
            </a:extLst>
          </p:cNvPr>
          <p:cNvSpPr txBox="1"/>
          <p:nvPr/>
        </p:nvSpPr>
        <p:spPr>
          <a:xfrm>
            <a:off x="5334761" y="4083268"/>
            <a:ext cx="829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2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174" name="TextBox 173">
            <a:extLst>
              <a:ext uri="{FF2B5EF4-FFF2-40B4-BE49-F238E27FC236}">
                <a16:creationId xmlns="" xmlns:a16="http://schemas.microsoft.com/office/drawing/2014/main" id="{3C1B6BF5-2395-48D1-8167-2E655E71AE64}"/>
              </a:ext>
            </a:extLst>
          </p:cNvPr>
          <p:cNvSpPr txBox="1"/>
          <p:nvPr/>
        </p:nvSpPr>
        <p:spPr>
          <a:xfrm>
            <a:off x="9284720" y="3813279"/>
            <a:ext cx="1931097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 is simply dummy text of the printing and typesetting industry. </a:t>
            </a:r>
            <a:endParaRPr kumimoji="0" lang="en-GB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="" xmlns:a16="http://schemas.microsoft.com/office/drawing/2014/main" id="{5A375A34-8E68-439D-BD8A-3CCC6169CFD2}"/>
              </a:ext>
            </a:extLst>
          </p:cNvPr>
          <p:cNvSpPr txBox="1"/>
          <p:nvPr/>
        </p:nvSpPr>
        <p:spPr>
          <a:xfrm>
            <a:off x="7504386" y="6002403"/>
            <a:ext cx="4240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800" b="1" dirty="0" smtClean="0">
                <a:solidFill>
                  <a:srgbClr val="00206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โดย สำนักความร่วมมือ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88" name="Oval 87">
            <a:extLst>
              <a:ext uri="{FF2B5EF4-FFF2-40B4-BE49-F238E27FC236}">
                <a16:creationId xmlns="" xmlns:a16="http://schemas.microsoft.com/office/drawing/2014/main" id="{390438A8-61CD-4C65-B1D2-DC8208675E84}"/>
              </a:ext>
            </a:extLst>
          </p:cNvPr>
          <p:cNvSpPr/>
          <p:nvPr/>
        </p:nvSpPr>
        <p:spPr>
          <a:xfrm>
            <a:off x="11512283" y="243039"/>
            <a:ext cx="451117" cy="4511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1</a:t>
            </a:r>
          </a:p>
        </p:txBody>
      </p:sp>
      <p:pic>
        <p:nvPicPr>
          <p:cNvPr id="8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11" y="5451580"/>
            <a:ext cx="1088504" cy="109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994" y="5367496"/>
            <a:ext cx="1088504" cy="109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186" y="1520710"/>
            <a:ext cx="1088504" cy="109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2078" y="4169318"/>
            <a:ext cx="1088504" cy="1093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3" name="Group 161">
            <a:extLst>
              <a:ext uri="{FF2B5EF4-FFF2-40B4-BE49-F238E27FC236}">
                <a16:creationId xmlns="" xmlns:a16="http://schemas.microsoft.com/office/drawing/2014/main" id="{B854ABA0-5487-4821-B2F2-349225F2294D}"/>
              </a:ext>
            </a:extLst>
          </p:cNvPr>
          <p:cNvGrpSpPr/>
          <p:nvPr/>
        </p:nvGrpSpPr>
        <p:grpSpPr>
          <a:xfrm>
            <a:off x="8817429" y="2994493"/>
            <a:ext cx="1077105" cy="1306722"/>
            <a:chOff x="7478257" y="2193205"/>
            <a:chExt cx="452893" cy="700189"/>
          </a:xfrm>
        </p:grpSpPr>
        <p:sp>
          <p:nvSpPr>
            <p:cNvPr id="94" name="Oval 162">
              <a:extLst>
                <a:ext uri="{FF2B5EF4-FFF2-40B4-BE49-F238E27FC236}">
                  <a16:creationId xmlns="" xmlns:a16="http://schemas.microsoft.com/office/drawing/2014/main" id="{4C5AABC9-36F0-408A-898D-9413B94E35B6}"/>
                </a:ext>
              </a:extLst>
            </p:cNvPr>
            <p:cNvSpPr/>
            <p:nvPr/>
          </p:nvSpPr>
          <p:spPr>
            <a:xfrm>
              <a:off x="7478257" y="2786413"/>
              <a:ext cx="452893" cy="106981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17">
              <a:extLst>
                <a:ext uri="{FF2B5EF4-FFF2-40B4-BE49-F238E27FC236}">
                  <a16:creationId xmlns="" xmlns:a16="http://schemas.microsoft.com/office/drawing/2014/main" id="{7003277C-2D44-4FB9-8071-68E3F805B6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8257" y="2193205"/>
              <a:ext cx="452893" cy="646699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6" name="TextBox 95">
            <a:extLst>
              <a:ext uri="{FF2B5EF4-FFF2-40B4-BE49-F238E27FC236}">
                <a16:creationId xmlns="" xmlns:a16="http://schemas.microsoft.com/office/drawing/2014/main" id="{2A81A2BA-1F7F-4BD4-80CB-D4E689347B7E}"/>
              </a:ext>
            </a:extLst>
          </p:cNvPr>
          <p:cNvSpPr txBox="1"/>
          <p:nvPr/>
        </p:nvSpPr>
        <p:spPr>
          <a:xfrm>
            <a:off x="8839446" y="3151376"/>
            <a:ext cx="923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3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="" xmlns:a16="http://schemas.microsoft.com/office/drawing/2014/main" id="{5887FBB0-9FCD-4095-A184-DBD7FB1DD22E}"/>
              </a:ext>
            </a:extLst>
          </p:cNvPr>
          <p:cNvSpPr txBox="1"/>
          <p:nvPr/>
        </p:nvSpPr>
        <p:spPr>
          <a:xfrm>
            <a:off x="8834952" y="492444"/>
            <a:ext cx="7347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800" dirty="0" smtClean="0"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4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98" name="Freeform 17">
            <a:extLst>
              <a:ext uri="{FF2B5EF4-FFF2-40B4-BE49-F238E27FC236}">
                <a16:creationId xmlns="" xmlns:a16="http://schemas.microsoft.com/office/drawing/2014/main" id="{8FBB1C22-916D-4D88-9014-DFEC36C03C66}"/>
              </a:ext>
            </a:extLst>
          </p:cNvPr>
          <p:cNvSpPr>
            <a:spLocks noEditPoints="1"/>
          </p:cNvSpPr>
          <p:nvPr/>
        </p:nvSpPr>
        <p:spPr bwMode="auto">
          <a:xfrm>
            <a:off x="8741688" y="320713"/>
            <a:ext cx="880050" cy="1256650"/>
          </a:xfrm>
          <a:custGeom>
            <a:avLst/>
            <a:gdLst>
              <a:gd name="T0" fmla="*/ 214 w 221"/>
              <a:gd name="T1" fmla="*/ 77 h 315"/>
              <a:gd name="T2" fmla="*/ 164 w 221"/>
              <a:gd name="T3" fmla="*/ 14 h 315"/>
              <a:gd name="T4" fmla="*/ 110 w 221"/>
              <a:gd name="T5" fmla="*/ 0 h 315"/>
              <a:gd name="T6" fmla="*/ 110 w 221"/>
              <a:gd name="T7" fmla="*/ 0 h 315"/>
              <a:gd name="T8" fmla="*/ 56 w 221"/>
              <a:gd name="T9" fmla="*/ 14 h 315"/>
              <a:gd name="T10" fmla="*/ 6 w 221"/>
              <a:gd name="T11" fmla="*/ 77 h 315"/>
              <a:gd name="T12" fmla="*/ 5 w 221"/>
              <a:gd name="T13" fmla="*/ 132 h 315"/>
              <a:gd name="T14" fmla="*/ 40 w 221"/>
              <a:gd name="T15" fmla="*/ 208 h 315"/>
              <a:gd name="T16" fmla="*/ 94 w 221"/>
              <a:gd name="T17" fmla="*/ 292 h 315"/>
              <a:gd name="T18" fmla="*/ 110 w 221"/>
              <a:gd name="T19" fmla="*/ 315 h 315"/>
              <a:gd name="T20" fmla="*/ 110 w 221"/>
              <a:gd name="T21" fmla="*/ 315 h 315"/>
              <a:gd name="T22" fmla="*/ 126 w 221"/>
              <a:gd name="T23" fmla="*/ 292 h 315"/>
              <a:gd name="T24" fmla="*/ 180 w 221"/>
              <a:gd name="T25" fmla="*/ 208 h 315"/>
              <a:gd name="T26" fmla="*/ 215 w 221"/>
              <a:gd name="T27" fmla="*/ 132 h 315"/>
              <a:gd name="T28" fmla="*/ 214 w 221"/>
              <a:gd name="T29" fmla="*/ 77 h 315"/>
              <a:gd name="T30" fmla="*/ 110 w 221"/>
              <a:gd name="T31" fmla="*/ 174 h 315"/>
              <a:gd name="T32" fmla="*/ 110 w 221"/>
              <a:gd name="T33" fmla="*/ 174 h 315"/>
              <a:gd name="T34" fmla="*/ 110 w 221"/>
              <a:gd name="T35" fmla="*/ 174 h 315"/>
              <a:gd name="T36" fmla="*/ 44 w 221"/>
              <a:gd name="T37" fmla="*/ 108 h 315"/>
              <a:gd name="T38" fmla="*/ 110 w 221"/>
              <a:gd name="T39" fmla="*/ 42 h 315"/>
              <a:gd name="T40" fmla="*/ 110 w 221"/>
              <a:gd name="T41" fmla="*/ 42 h 315"/>
              <a:gd name="T42" fmla="*/ 110 w 221"/>
              <a:gd name="T43" fmla="*/ 42 h 315"/>
              <a:gd name="T44" fmla="*/ 176 w 221"/>
              <a:gd name="T45" fmla="*/ 108 h 315"/>
              <a:gd name="T46" fmla="*/ 110 w 221"/>
              <a:gd name="T47" fmla="*/ 174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21" h="315">
                <a:moveTo>
                  <a:pt x="214" y="77"/>
                </a:moveTo>
                <a:cubicBezTo>
                  <a:pt x="206" y="50"/>
                  <a:pt x="189" y="29"/>
                  <a:pt x="164" y="14"/>
                </a:cubicBezTo>
                <a:cubicBezTo>
                  <a:pt x="147" y="4"/>
                  <a:pt x="129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91" y="0"/>
                  <a:pt x="73" y="4"/>
                  <a:pt x="56" y="14"/>
                </a:cubicBezTo>
                <a:cubicBezTo>
                  <a:pt x="31" y="29"/>
                  <a:pt x="15" y="50"/>
                  <a:pt x="6" y="77"/>
                </a:cubicBezTo>
                <a:cubicBezTo>
                  <a:pt x="1" y="95"/>
                  <a:pt x="0" y="114"/>
                  <a:pt x="5" y="132"/>
                </a:cubicBezTo>
                <a:cubicBezTo>
                  <a:pt x="13" y="159"/>
                  <a:pt x="26" y="184"/>
                  <a:pt x="40" y="208"/>
                </a:cubicBezTo>
                <a:cubicBezTo>
                  <a:pt x="58" y="237"/>
                  <a:pt x="76" y="264"/>
                  <a:pt x="94" y="292"/>
                </a:cubicBezTo>
                <a:cubicBezTo>
                  <a:pt x="99" y="300"/>
                  <a:pt x="104" y="307"/>
                  <a:pt x="110" y="315"/>
                </a:cubicBezTo>
                <a:cubicBezTo>
                  <a:pt x="110" y="315"/>
                  <a:pt x="110" y="315"/>
                  <a:pt x="110" y="315"/>
                </a:cubicBezTo>
                <a:cubicBezTo>
                  <a:pt x="116" y="307"/>
                  <a:pt x="121" y="300"/>
                  <a:pt x="126" y="292"/>
                </a:cubicBezTo>
                <a:cubicBezTo>
                  <a:pt x="144" y="264"/>
                  <a:pt x="163" y="237"/>
                  <a:pt x="180" y="208"/>
                </a:cubicBezTo>
                <a:cubicBezTo>
                  <a:pt x="194" y="184"/>
                  <a:pt x="207" y="159"/>
                  <a:pt x="215" y="132"/>
                </a:cubicBezTo>
                <a:cubicBezTo>
                  <a:pt x="221" y="114"/>
                  <a:pt x="220" y="95"/>
                  <a:pt x="214" y="77"/>
                </a:cubicBezTo>
                <a:close/>
                <a:moveTo>
                  <a:pt x="110" y="174"/>
                </a:moveTo>
                <a:cubicBezTo>
                  <a:pt x="110" y="174"/>
                  <a:pt x="110" y="174"/>
                  <a:pt x="110" y="174"/>
                </a:cubicBezTo>
                <a:cubicBezTo>
                  <a:pt x="110" y="174"/>
                  <a:pt x="110" y="174"/>
                  <a:pt x="110" y="174"/>
                </a:cubicBezTo>
                <a:cubicBezTo>
                  <a:pt x="74" y="174"/>
                  <a:pt x="44" y="145"/>
                  <a:pt x="44" y="108"/>
                </a:cubicBezTo>
                <a:cubicBezTo>
                  <a:pt x="44" y="72"/>
                  <a:pt x="74" y="42"/>
                  <a:pt x="110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47" y="42"/>
                  <a:pt x="176" y="72"/>
                  <a:pt x="176" y="108"/>
                </a:cubicBezTo>
                <a:cubicBezTo>
                  <a:pt x="176" y="145"/>
                  <a:pt x="147" y="174"/>
                  <a:pt x="110" y="17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82F3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647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รูปภาพ 96" descr="standy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19095" t="48958"/>
          <a:stretch>
            <a:fillRect/>
          </a:stretch>
        </p:blipFill>
        <p:spPr>
          <a:xfrm rot="5400000">
            <a:off x="10063314" y="599213"/>
            <a:ext cx="1399017" cy="11657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Group 7">
            <a:extLst>
              <a:ext uri="{FF2B5EF4-FFF2-40B4-BE49-F238E27FC236}">
                <a16:creationId xmlns="" xmlns:a16="http://schemas.microsoft.com/office/drawing/2014/main" id="{EBBDCC75-D59D-4995-8A87-ABD2C9BA4578}"/>
              </a:ext>
            </a:extLst>
          </p:cNvPr>
          <p:cNvGrpSpPr/>
          <p:nvPr/>
        </p:nvGrpSpPr>
        <p:grpSpPr>
          <a:xfrm>
            <a:off x="480210" y="457200"/>
            <a:ext cx="7255245" cy="6400800"/>
            <a:chOff x="4549775" y="1466850"/>
            <a:chExt cx="3092450" cy="3922713"/>
          </a:xfrm>
        </p:grpSpPr>
        <p:sp>
          <p:nvSpPr>
            <p:cNvPr id="6" name="Freeform 5">
              <a:extLst>
                <a:ext uri="{FF2B5EF4-FFF2-40B4-BE49-F238E27FC236}">
                  <a16:creationId xmlns="" xmlns:a16="http://schemas.microsoft.com/office/drawing/2014/main" id="{D1A724F6-CC61-4EAF-B004-6F02D61BF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9775" y="1466850"/>
              <a:ext cx="3092450" cy="3922713"/>
            </a:xfrm>
            <a:custGeom>
              <a:avLst/>
              <a:gdLst>
                <a:gd name="T0" fmla="*/ 1387 w 4410"/>
                <a:gd name="T1" fmla="*/ 2798 h 2798"/>
                <a:gd name="T2" fmla="*/ 2876 w 4410"/>
                <a:gd name="T3" fmla="*/ 2392 h 2798"/>
                <a:gd name="T4" fmla="*/ 3712 w 4410"/>
                <a:gd name="T5" fmla="*/ 1825 h 2798"/>
                <a:gd name="T6" fmla="*/ 2634 w 4410"/>
                <a:gd name="T7" fmla="*/ 1144 h 2798"/>
                <a:gd name="T8" fmla="*/ 3364 w 4410"/>
                <a:gd name="T9" fmla="*/ 921 h 2798"/>
                <a:gd name="T10" fmla="*/ 4107 w 4410"/>
                <a:gd name="T11" fmla="*/ 631 h 2798"/>
                <a:gd name="T12" fmla="*/ 3500 w 4410"/>
                <a:gd name="T13" fmla="*/ 372 h 2798"/>
                <a:gd name="T14" fmla="*/ 3802 w 4410"/>
                <a:gd name="T15" fmla="*/ 184 h 2798"/>
                <a:gd name="T16" fmla="*/ 4410 w 4410"/>
                <a:gd name="T17" fmla="*/ 0 h 2798"/>
                <a:gd name="T18" fmla="*/ 4066 w 4410"/>
                <a:gd name="T19" fmla="*/ 0 h 2798"/>
                <a:gd name="T20" fmla="*/ 2835 w 4410"/>
                <a:gd name="T21" fmla="*/ 306 h 2798"/>
                <a:gd name="T22" fmla="*/ 3594 w 4410"/>
                <a:gd name="T23" fmla="*/ 621 h 2798"/>
                <a:gd name="T24" fmla="*/ 1949 w 4410"/>
                <a:gd name="T25" fmla="*/ 1104 h 2798"/>
                <a:gd name="T26" fmla="*/ 1939 w 4410"/>
                <a:gd name="T27" fmla="*/ 1191 h 2798"/>
                <a:gd name="T28" fmla="*/ 2829 w 4410"/>
                <a:gd name="T29" fmla="*/ 1822 h 2798"/>
                <a:gd name="T30" fmla="*/ 1136 w 4410"/>
                <a:gd name="T31" fmla="*/ 2243 h 2798"/>
                <a:gd name="T32" fmla="*/ 0 w 4410"/>
                <a:gd name="T33" fmla="*/ 2685 h 2798"/>
                <a:gd name="T34" fmla="*/ 0 w 4410"/>
                <a:gd name="T35" fmla="*/ 2798 h 2798"/>
                <a:gd name="T36" fmla="*/ 1387 w 4410"/>
                <a:gd name="T37" fmla="*/ 2798 h 2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10" h="2798">
                  <a:moveTo>
                    <a:pt x="1387" y="2798"/>
                  </a:moveTo>
                  <a:cubicBezTo>
                    <a:pt x="1590" y="2615"/>
                    <a:pt x="2359" y="2534"/>
                    <a:pt x="2876" y="2392"/>
                  </a:cubicBezTo>
                  <a:cubicBezTo>
                    <a:pt x="3505" y="2220"/>
                    <a:pt x="3693" y="2022"/>
                    <a:pt x="3712" y="1825"/>
                  </a:cubicBezTo>
                  <a:cubicBezTo>
                    <a:pt x="3765" y="1299"/>
                    <a:pt x="2623" y="1305"/>
                    <a:pt x="2634" y="1144"/>
                  </a:cubicBezTo>
                  <a:cubicBezTo>
                    <a:pt x="2644" y="1007"/>
                    <a:pt x="3129" y="948"/>
                    <a:pt x="3364" y="921"/>
                  </a:cubicBezTo>
                  <a:cubicBezTo>
                    <a:pt x="3739" y="879"/>
                    <a:pt x="4086" y="784"/>
                    <a:pt x="4107" y="631"/>
                  </a:cubicBezTo>
                  <a:cubicBezTo>
                    <a:pt x="4143" y="377"/>
                    <a:pt x="3608" y="403"/>
                    <a:pt x="3500" y="372"/>
                  </a:cubicBezTo>
                  <a:cubicBezTo>
                    <a:pt x="3181" y="282"/>
                    <a:pt x="3396" y="234"/>
                    <a:pt x="3802" y="184"/>
                  </a:cubicBezTo>
                  <a:cubicBezTo>
                    <a:pt x="4172" y="138"/>
                    <a:pt x="4365" y="106"/>
                    <a:pt x="4410" y="0"/>
                  </a:cubicBezTo>
                  <a:cubicBezTo>
                    <a:pt x="4066" y="0"/>
                    <a:pt x="4066" y="0"/>
                    <a:pt x="4066" y="0"/>
                  </a:cubicBezTo>
                  <a:cubicBezTo>
                    <a:pt x="3945" y="129"/>
                    <a:pt x="2829" y="68"/>
                    <a:pt x="2835" y="306"/>
                  </a:cubicBezTo>
                  <a:cubicBezTo>
                    <a:pt x="2839" y="481"/>
                    <a:pt x="3599" y="506"/>
                    <a:pt x="3594" y="621"/>
                  </a:cubicBezTo>
                  <a:cubicBezTo>
                    <a:pt x="3587" y="771"/>
                    <a:pt x="2144" y="733"/>
                    <a:pt x="1949" y="1104"/>
                  </a:cubicBezTo>
                  <a:cubicBezTo>
                    <a:pt x="1934" y="1133"/>
                    <a:pt x="1938" y="1156"/>
                    <a:pt x="1939" y="1191"/>
                  </a:cubicBezTo>
                  <a:cubicBezTo>
                    <a:pt x="1952" y="1468"/>
                    <a:pt x="2882" y="1583"/>
                    <a:pt x="2829" y="1822"/>
                  </a:cubicBezTo>
                  <a:cubicBezTo>
                    <a:pt x="2783" y="2029"/>
                    <a:pt x="2384" y="1941"/>
                    <a:pt x="1136" y="2243"/>
                  </a:cubicBezTo>
                  <a:cubicBezTo>
                    <a:pt x="939" y="2291"/>
                    <a:pt x="246" y="2452"/>
                    <a:pt x="0" y="2685"/>
                  </a:cubicBezTo>
                  <a:cubicBezTo>
                    <a:pt x="0" y="2798"/>
                    <a:pt x="0" y="2798"/>
                    <a:pt x="0" y="2798"/>
                  </a:cubicBezTo>
                  <a:lnTo>
                    <a:pt x="1387" y="279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="" xmlns:a16="http://schemas.microsoft.com/office/drawing/2014/main" id="{987A8BD2-51F0-4E4F-B22A-0FB2D650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9775" y="1466850"/>
              <a:ext cx="3081338" cy="3763963"/>
            </a:xfrm>
            <a:custGeom>
              <a:avLst/>
              <a:gdLst>
                <a:gd name="T0" fmla="*/ 1387 w 4395"/>
                <a:gd name="T1" fmla="*/ 2685 h 2685"/>
                <a:gd name="T2" fmla="*/ 2876 w 4395"/>
                <a:gd name="T3" fmla="*/ 2292 h 2685"/>
                <a:gd name="T4" fmla="*/ 3712 w 4395"/>
                <a:gd name="T5" fmla="*/ 1742 h 2685"/>
                <a:gd name="T6" fmla="*/ 2634 w 4395"/>
                <a:gd name="T7" fmla="*/ 1082 h 2685"/>
                <a:gd name="T8" fmla="*/ 3364 w 4395"/>
                <a:gd name="T9" fmla="*/ 866 h 2685"/>
                <a:gd name="T10" fmla="*/ 4107 w 4395"/>
                <a:gd name="T11" fmla="*/ 585 h 2685"/>
                <a:gd name="T12" fmla="*/ 3500 w 4395"/>
                <a:gd name="T13" fmla="*/ 334 h 2685"/>
                <a:gd name="T14" fmla="*/ 3802 w 4395"/>
                <a:gd name="T15" fmla="*/ 152 h 2685"/>
                <a:gd name="T16" fmla="*/ 4395 w 4395"/>
                <a:gd name="T17" fmla="*/ 0 h 2685"/>
                <a:gd name="T18" fmla="*/ 4033 w 4395"/>
                <a:gd name="T19" fmla="*/ 0 h 2685"/>
                <a:gd name="T20" fmla="*/ 2840 w 4395"/>
                <a:gd name="T21" fmla="*/ 270 h 2685"/>
                <a:gd name="T22" fmla="*/ 3594 w 4395"/>
                <a:gd name="T23" fmla="*/ 575 h 2685"/>
                <a:gd name="T24" fmla="*/ 1940 w 4395"/>
                <a:gd name="T25" fmla="*/ 1122 h 2685"/>
                <a:gd name="T26" fmla="*/ 2829 w 4395"/>
                <a:gd name="T27" fmla="*/ 1739 h 2685"/>
                <a:gd name="T28" fmla="*/ 1136 w 4395"/>
                <a:gd name="T29" fmla="*/ 2147 h 2685"/>
                <a:gd name="T30" fmla="*/ 0 w 4395"/>
                <a:gd name="T31" fmla="*/ 2685 h 2685"/>
                <a:gd name="T32" fmla="*/ 1387 w 4395"/>
                <a:gd name="T33" fmla="*/ 2685 h 2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95" h="2685">
                  <a:moveTo>
                    <a:pt x="1387" y="2685"/>
                  </a:moveTo>
                  <a:cubicBezTo>
                    <a:pt x="1590" y="2508"/>
                    <a:pt x="2359" y="2429"/>
                    <a:pt x="2876" y="2292"/>
                  </a:cubicBezTo>
                  <a:cubicBezTo>
                    <a:pt x="3505" y="2125"/>
                    <a:pt x="3714" y="1934"/>
                    <a:pt x="3712" y="1742"/>
                  </a:cubicBezTo>
                  <a:cubicBezTo>
                    <a:pt x="3708" y="1359"/>
                    <a:pt x="2623" y="1238"/>
                    <a:pt x="2634" y="1082"/>
                  </a:cubicBezTo>
                  <a:cubicBezTo>
                    <a:pt x="2644" y="949"/>
                    <a:pt x="3129" y="892"/>
                    <a:pt x="3364" y="866"/>
                  </a:cubicBezTo>
                  <a:cubicBezTo>
                    <a:pt x="3739" y="825"/>
                    <a:pt x="4110" y="735"/>
                    <a:pt x="4107" y="585"/>
                  </a:cubicBezTo>
                  <a:cubicBezTo>
                    <a:pt x="4104" y="397"/>
                    <a:pt x="3608" y="364"/>
                    <a:pt x="3500" y="334"/>
                  </a:cubicBezTo>
                  <a:cubicBezTo>
                    <a:pt x="3181" y="247"/>
                    <a:pt x="3396" y="202"/>
                    <a:pt x="3802" y="152"/>
                  </a:cubicBezTo>
                  <a:cubicBezTo>
                    <a:pt x="4266" y="94"/>
                    <a:pt x="4362" y="62"/>
                    <a:pt x="4395" y="0"/>
                  </a:cubicBezTo>
                  <a:cubicBezTo>
                    <a:pt x="4033" y="0"/>
                    <a:pt x="4033" y="0"/>
                    <a:pt x="4033" y="0"/>
                  </a:cubicBezTo>
                  <a:cubicBezTo>
                    <a:pt x="3907" y="77"/>
                    <a:pt x="2921" y="89"/>
                    <a:pt x="2840" y="270"/>
                  </a:cubicBezTo>
                  <a:cubicBezTo>
                    <a:pt x="2773" y="419"/>
                    <a:pt x="3599" y="464"/>
                    <a:pt x="3594" y="575"/>
                  </a:cubicBezTo>
                  <a:cubicBezTo>
                    <a:pt x="3585" y="751"/>
                    <a:pt x="2014" y="702"/>
                    <a:pt x="1940" y="1122"/>
                  </a:cubicBezTo>
                  <a:cubicBezTo>
                    <a:pt x="1893" y="1387"/>
                    <a:pt x="2882" y="1508"/>
                    <a:pt x="2829" y="1739"/>
                  </a:cubicBezTo>
                  <a:cubicBezTo>
                    <a:pt x="2783" y="1940"/>
                    <a:pt x="2384" y="1854"/>
                    <a:pt x="1136" y="2147"/>
                  </a:cubicBezTo>
                  <a:cubicBezTo>
                    <a:pt x="907" y="2200"/>
                    <a:pt x="169" y="2442"/>
                    <a:pt x="0" y="2685"/>
                  </a:cubicBezTo>
                  <a:lnTo>
                    <a:pt x="1387" y="26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565A7007-B6F4-40B9-882E-39A363A27E31}"/>
              </a:ext>
            </a:extLst>
          </p:cNvPr>
          <p:cNvSpPr txBox="1"/>
          <p:nvPr/>
        </p:nvSpPr>
        <p:spPr>
          <a:xfrm>
            <a:off x="406400" y="392482"/>
            <a:ext cx="48133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6000" b="1" dirty="0" smtClean="0">
                <a:solidFill>
                  <a:srgbClr val="CB1B4A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1. อาชีวะอาสา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4000" b="1" dirty="0" smtClean="0">
                <a:solidFill>
                  <a:srgbClr val="7030A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เทศกาลปีใหม่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4000" b="1" dirty="0" smtClean="0">
                <a:solidFill>
                  <a:srgbClr val="7030A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ปี พ.ศ.2562</a:t>
            </a:r>
          </a:p>
        </p:txBody>
      </p:sp>
      <p:grpSp>
        <p:nvGrpSpPr>
          <p:cNvPr id="3" name="Group 9">
            <a:extLst>
              <a:ext uri="{FF2B5EF4-FFF2-40B4-BE49-F238E27FC236}">
                <a16:creationId xmlns="" xmlns:a16="http://schemas.microsoft.com/office/drawing/2014/main" id="{1CD51FE4-1BE9-4725-8C5E-D585E86C49EB}"/>
              </a:ext>
            </a:extLst>
          </p:cNvPr>
          <p:cNvGrpSpPr/>
          <p:nvPr/>
        </p:nvGrpSpPr>
        <p:grpSpPr>
          <a:xfrm>
            <a:off x="1310979" y="5471687"/>
            <a:ext cx="813517" cy="1210950"/>
            <a:chOff x="7478257" y="2193205"/>
            <a:chExt cx="452893" cy="700189"/>
          </a:xfrm>
        </p:grpSpPr>
        <p:sp>
          <p:nvSpPr>
            <p:cNvPr id="11" name="Oval 10">
              <a:extLst>
                <a:ext uri="{FF2B5EF4-FFF2-40B4-BE49-F238E27FC236}">
                  <a16:creationId xmlns="" xmlns:a16="http://schemas.microsoft.com/office/drawing/2014/main" id="{AC61A92C-7461-488B-B685-D8503D3CD944}"/>
                </a:ext>
              </a:extLst>
            </p:cNvPr>
            <p:cNvSpPr/>
            <p:nvPr/>
          </p:nvSpPr>
          <p:spPr>
            <a:xfrm>
              <a:off x="7478257" y="2786413"/>
              <a:ext cx="452893" cy="106981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 17">
              <a:extLst>
                <a:ext uri="{FF2B5EF4-FFF2-40B4-BE49-F238E27FC236}">
                  <a16:creationId xmlns="" xmlns:a16="http://schemas.microsoft.com/office/drawing/2014/main" id="{EAFE7348-1270-48F4-B06C-3337B907A1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8257" y="2193205"/>
              <a:ext cx="452893" cy="646699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" name="Group 101">
            <a:extLst>
              <a:ext uri="{FF2B5EF4-FFF2-40B4-BE49-F238E27FC236}">
                <a16:creationId xmlns="" xmlns:a16="http://schemas.microsoft.com/office/drawing/2014/main" id="{043ABD47-F9C4-4180-B251-BA5EA328BD7A}"/>
              </a:ext>
            </a:extLst>
          </p:cNvPr>
          <p:cNvGrpSpPr/>
          <p:nvPr/>
        </p:nvGrpSpPr>
        <p:grpSpPr>
          <a:xfrm>
            <a:off x="251642" y="540327"/>
            <a:ext cx="7811703" cy="6317673"/>
            <a:chOff x="2943225" y="38100"/>
            <a:chExt cx="6305550" cy="6818313"/>
          </a:xfrm>
          <a:solidFill>
            <a:schemeClr val="bg2">
              <a:lumMod val="50000"/>
            </a:schemeClr>
          </a:solidFill>
        </p:grpSpPr>
        <p:sp>
          <p:nvSpPr>
            <p:cNvPr id="103" name="Freeform 86">
              <a:extLst>
                <a:ext uri="{FF2B5EF4-FFF2-40B4-BE49-F238E27FC236}">
                  <a16:creationId xmlns="" xmlns:a16="http://schemas.microsoft.com/office/drawing/2014/main" id="{80F0C35D-6EE0-4A50-A875-08A1FCAEB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3225" y="6856413"/>
              <a:ext cx="6305550" cy="0"/>
            </a:xfrm>
            <a:custGeom>
              <a:avLst/>
              <a:gdLst>
                <a:gd name="T0" fmla="*/ 0 w 15350"/>
                <a:gd name="T1" fmla="*/ 15350 w 1535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5350">
                  <a:moveTo>
                    <a:pt x="0" y="0"/>
                  </a:moveTo>
                  <a:cubicBezTo>
                    <a:pt x="5120" y="0"/>
                    <a:pt x="10235" y="0"/>
                    <a:pt x="153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reeform 89">
              <a:extLst>
                <a:ext uri="{FF2B5EF4-FFF2-40B4-BE49-F238E27FC236}">
                  <a16:creationId xmlns="" xmlns:a16="http://schemas.microsoft.com/office/drawing/2014/main" id="{A154FF12-18DB-454D-AEBB-AEE97A349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325" y="5073650"/>
              <a:ext cx="330200" cy="195263"/>
            </a:xfrm>
            <a:custGeom>
              <a:avLst/>
              <a:gdLst>
                <a:gd name="T0" fmla="*/ 15 w 803"/>
                <a:gd name="T1" fmla="*/ 238 h 238"/>
                <a:gd name="T2" fmla="*/ 0 w 803"/>
                <a:gd name="T3" fmla="*/ 176 h 238"/>
                <a:gd name="T4" fmla="*/ 789 w 803"/>
                <a:gd name="T5" fmla="*/ 0 h 238"/>
                <a:gd name="T6" fmla="*/ 803 w 803"/>
                <a:gd name="T7" fmla="*/ 56 h 238"/>
                <a:gd name="T8" fmla="*/ 15 w 803"/>
                <a:gd name="T9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3" h="238">
                  <a:moveTo>
                    <a:pt x="15" y="238"/>
                  </a:moveTo>
                  <a:cubicBezTo>
                    <a:pt x="10" y="218"/>
                    <a:pt x="5" y="199"/>
                    <a:pt x="0" y="176"/>
                  </a:cubicBezTo>
                  <a:cubicBezTo>
                    <a:pt x="264" y="117"/>
                    <a:pt x="525" y="59"/>
                    <a:pt x="789" y="0"/>
                  </a:cubicBezTo>
                  <a:cubicBezTo>
                    <a:pt x="795" y="22"/>
                    <a:pt x="799" y="40"/>
                    <a:pt x="803" y="56"/>
                  </a:cubicBezTo>
                  <a:cubicBezTo>
                    <a:pt x="769" y="77"/>
                    <a:pt x="175" y="214"/>
                    <a:pt x="15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Freeform 90">
              <a:extLst>
                <a:ext uri="{FF2B5EF4-FFF2-40B4-BE49-F238E27FC236}">
                  <a16:creationId xmlns="" xmlns:a16="http://schemas.microsoft.com/office/drawing/2014/main" id="{34BE5A1F-E8DD-4233-81A0-9CD1CD122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8350" y="5321300"/>
              <a:ext cx="330200" cy="184150"/>
            </a:xfrm>
            <a:custGeom>
              <a:avLst/>
              <a:gdLst>
                <a:gd name="T0" fmla="*/ 792 w 804"/>
                <a:gd name="T1" fmla="*/ 4 h 224"/>
                <a:gd name="T2" fmla="*/ 804 w 804"/>
                <a:gd name="T3" fmla="*/ 61 h 224"/>
                <a:gd name="T4" fmla="*/ 13 w 804"/>
                <a:gd name="T5" fmla="*/ 224 h 224"/>
                <a:gd name="T6" fmla="*/ 2 w 804"/>
                <a:gd name="T7" fmla="*/ 184 h 224"/>
                <a:gd name="T8" fmla="*/ 0 w 804"/>
                <a:gd name="T9" fmla="*/ 166 h 224"/>
                <a:gd name="T10" fmla="*/ 792 w 804"/>
                <a:gd name="T11" fmla="*/ 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4" h="224">
                  <a:moveTo>
                    <a:pt x="792" y="4"/>
                  </a:moveTo>
                  <a:cubicBezTo>
                    <a:pt x="795" y="20"/>
                    <a:pt x="799" y="38"/>
                    <a:pt x="804" y="61"/>
                  </a:cubicBezTo>
                  <a:cubicBezTo>
                    <a:pt x="539" y="118"/>
                    <a:pt x="277" y="171"/>
                    <a:pt x="13" y="224"/>
                  </a:cubicBezTo>
                  <a:cubicBezTo>
                    <a:pt x="8" y="207"/>
                    <a:pt x="4" y="196"/>
                    <a:pt x="2" y="184"/>
                  </a:cubicBezTo>
                  <a:cubicBezTo>
                    <a:pt x="0" y="178"/>
                    <a:pt x="1" y="171"/>
                    <a:pt x="0" y="166"/>
                  </a:cubicBezTo>
                  <a:cubicBezTo>
                    <a:pt x="32" y="149"/>
                    <a:pt x="757" y="0"/>
                    <a:pt x="79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Freeform 91">
              <a:extLst>
                <a:ext uri="{FF2B5EF4-FFF2-40B4-BE49-F238E27FC236}">
                  <a16:creationId xmlns="" xmlns:a16="http://schemas.microsoft.com/office/drawing/2014/main" id="{BCA7B6DD-0A17-41FC-AD03-599FCDDF3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6375" y="5554663"/>
              <a:ext cx="331788" cy="204788"/>
            </a:xfrm>
            <a:custGeom>
              <a:avLst/>
              <a:gdLst>
                <a:gd name="T0" fmla="*/ 781 w 807"/>
                <a:gd name="T1" fmla="*/ 0 h 250"/>
                <a:gd name="T2" fmla="*/ 790 w 807"/>
                <a:gd name="T3" fmla="*/ 12 h 250"/>
                <a:gd name="T4" fmla="*/ 758 w 807"/>
                <a:gd name="T5" fmla="*/ 75 h 250"/>
                <a:gd name="T6" fmla="*/ 56 w 807"/>
                <a:gd name="T7" fmla="*/ 244 h 250"/>
                <a:gd name="T8" fmla="*/ 17 w 807"/>
                <a:gd name="T9" fmla="*/ 250 h 250"/>
                <a:gd name="T10" fmla="*/ 0 w 807"/>
                <a:gd name="T11" fmla="*/ 189 h 250"/>
                <a:gd name="T12" fmla="*/ 781 w 807"/>
                <a:gd name="T13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7" h="250">
                  <a:moveTo>
                    <a:pt x="781" y="0"/>
                  </a:moveTo>
                  <a:cubicBezTo>
                    <a:pt x="787" y="8"/>
                    <a:pt x="789" y="10"/>
                    <a:pt x="790" y="12"/>
                  </a:cubicBezTo>
                  <a:cubicBezTo>
                    <a:pt x="807" y="59"/>
                    <a:pt x="805" y="63"/>
                    <a:pt x="758" y="75"/>
                  </a:cubicBezTo>
                  <a:cubicBezTo>
                    <a:pt x="524" y="131"/>
                    <a:pt x="290" y="188"/>
                    <a:pt x="56" y="244"/>
                  </a:cubicBezTo>
                  <a:cubicBezTo>
                    <a:pt x="44" y="247"/>
                    <a:pt x="33" y="248"/>
                    <a:pt x="17" y="250"/>
                  </a:cubicBezTo>
                  <a:cubicBezTo>
                    <a:pt x="11" y="231"/>
                    <a:pt x="6" y="212"/>
                    <a:pt x="0" y="189"/>
                  </a:cubicBezTo>
                  <a:cubicBezTo>
                    <a:pt x="261" y="120"/>
                    <a:pt x="521" y="58"/>
                    <a:pt x="7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reeform 92">
              <a:extLst>
                <a:ext uri="{FF2B5EF4-FFF2-40B4-BE49-F238E27FC236}">
                  <a16:creationId xmlns="" xmlns:a16="http://schemas.microsoft.com/office/drawing/2014/main" id="{87492318-48DD-4AF8-B833-3865E380F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125" y="4754563"/>
              <a:ext cx="323850" cy="255588"/>
            </a:xfrm>
            <a:custGeom>
              <a:avLst/>
              <a:gdLst>
                <a:gd name="T0" fmla="*/ 765 w 790"/>
                <a:gd name="T1" fmla="*/ 0 h 311"/>
                <a:gd name="T2" fmla="*/ 790 w 790"/>
                <a:gd name="T3" fmla="*/ 58 h 311"/>
                <a:gd name="T4" fmla="*/ 749 w 790"/>
                <a:gd name="T5" fmla="*/ 78 h 311"/>
                <a:gd name="T6" fmla="*/ 200 w 790"/>
                <a:gd name="T7" fmla="*/ 261 h 311"/>
                <a:gd name="T8" fmla="*/ 19 w 790"/>
                <a:gd name="T9" fmla="*/ 311 h 311"/>
                <a:gd name="T10" fmla="*/ 0 w 790"/>
                <a:gd name="T11" fmla="*/ 246 h 311"/>
                <a:gd name="T12" fmla="*/ 765 w 790"/>
                <a:gd name="T1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311">
                  <a:moveTo>
                    <a:pt x="765" y="0"/>
                  </a:moveTo>
                  <a:cubicBezTo>
                    <a:pt x="774" y="21"/>
                    <a:pt x="781" y="38"/>
                    <a:pt x="790" y="58"/>
                  </a:cubicBezTo>
                  <a:cubicBezTo>
                    <a:pt x="775" y="66"/>
                    <a:pt x="762" y="73"/>
                    <a:pt x="749" y="78"/>
                  </a:cubicBezTo>
                  <a:cubicBezTo>
                    <a:pt x="570" y="151"/>
                    <a:pt x="386" y="208"/>
                    <a:pt x="200" y="261"/>
                  </a:cubicBezTo>
                  <a:cubicBezTo>
                    <a:pt x="142" y="277"/>
                    <a:pt x="83" y="293"/>
                    <a:pt x="19" y="311"/>
                  </a:cubicBezTo>
                  <a:cubicBezTo>
                    <a:pt x="12" y="289"/>
                    <a:pt x="7" y="270"/>
                    <a:pt x="0" y="246"/>
                  </a:cubicBezTo>
                  <a:cubicBezTo>
                    <a:pt x="260" y="175"/>
                    <a:pt x="515" y="103"/>
                    <a:pt x="7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8" name="Freeform 93">
              <a:extLst>
                <a:ext uri="{FF2B5EF4-FFF2-40B4-BE49-F238E27FC236}">
                  <a16:creationId xmlns="" xmlns:a16="http://schemas.microsoft.com/office/drawing/2014/main" id="{3E4C61FA-3624-4BF4-B4F7-72E3C2B3F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5513" y="5840413"/>
              <a:ext cx="323850" cy="257175"/>
            </a:xfrm>
            <a:custGeom>
              <a:avLst/>
              <a:gdLst>
                <a:gd name="T0" fmla="*/ 22 w 787"/>
                <a:gd name="T1" fmla="*/ 314 h 314"/>
                <a:gd name="T2" fmla="*/ 0 w 787"/>
                <a:gd name="T3" fmla="*/ 257 h 314"/>
                <a:gd name="T4" fmla="*/ 770 w 787"/>
                <a:gd name="T5" fmla="*/ 0 h 314"/>
                <a:gd name="T6" fmla="*/ 787 w 787"/>
                <a:gd name="T7" fmla="*/ 59 h 314"/>
                <a:gd name="T8" fmla="*/ 22 w 787"/>
                <a:gd name="T9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314">
                  <a:moveTo>
                    <a:pt x="22" y="314"/>
                  </a:moveTo>
                  <a:cubicBezTo>
                    <a:pt x="15" y="295"/>
                    <a:pt x="8" y="278"/>
                    <a:pt x="0" y="257"/>
                  </a:cubicBezTo>
                  <a:cubicBezTo>
                    <a:pt x="254" y="159"/>
                    <a:pt x="509" y="76"/>
                    <a:pt x="770" y="0"/>
                  </a:cubicBezTo>
                  <a:cubicBezTo>
                    <a:pt x="777" y="23"/>
                    <a:pt x="782" y="41"/>
                    <a:pt x="787" y="59"/>
                  </a:cubicBezTo>
                  <a:cubicBezTo>
                    <a:pt x="531" y="145"/>
                    <a:pt x="279" y="229"/>
                    <a:pt x="22" y="3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Freeform 94">
              <a:extLst>
                <a:ext uri="{FF2B5EF4-FFF2-40B4-BE49-F238E27FC236}">
                  <a16:creationId xmlns="" xmlns:a16="http://schemas.microsoft.com/office/drawing/2014/main" id="{CBEE9D19-28B6-4CD6-9909-7305972BE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8400" y="2874963"/>
              <a:ext cx="130175" cy="155575"/>
            </a:xfrm>
            <a:custGeom>
              <a:avLst/>
              <a:gdLst>
                <a:gd name="T0" fmla="*/ 23 w 316"/>
                <a:gd name="T1" fmla="*/ 0 h 190"/>
                <a:gd name="T2" fmla="*/ 316 w 316"/>
                <a:gd name="T3" fmla="*/ 147 h 190"/>
                <a:gd name="T4" fmla="*/ 296 w 316"/>
                <a:gd name="T5" fmla="*/ 190 h 190"/>
                <a:gd name="T6" fmla="*/ 0 w 316"/>
                <a:gd name="T7" fmla="*/ 40 h 190"/>
                <a:gd name="T8" fmla="*/ 23 w 316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190">
                  <a:moveTo>
                    <a:pt x="23" y="0"/>
                  </a:moveTo>
                  <a:cubicBezTo>
                    <a:pt x="124" y="50"/>
                    <a:pt x="218" y="98"/>
                    <a:pt x="316" y="147"/>
                  </a:cubicBezTo>
                  <a:cubicBezTo>
                    <a:pt x="309" y="161"/>
                    <a:pt x="303" y="173"/>
                    <a:pt x="296" y="190"/>
                  </a:cubicBezTo>
                  <a:cubicBezTo>
                    <a:pt x="194" y="145"/>
                    <a:pt x="96" y="99"/>
                    <a:pt x="0" y="40"/>
                  </a:cubicBezTo>
                  <a:cubicBezTo>
                    <a:pt x="8" y="26"/>
                    <a:pt x="15" y="1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 95">
              <a:extLst>
                <a:ext uri="{FF2B5EF4-FFF2-40B4-BE49-F238E27FC236}">
                  <a16:creationId xmlns="" xmlns:a16="http://schemas.microsoft.com/office/drawing/2014/main" id="{9E74DF55-1E3F-49BA-BDE4-50AC898FE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0425" y="3732213"/>
              <a:ext cx="128588" cy="165100"/>
            </a:xfrm>
            <a:custGeom>
              <a:avLst/>
              <a:gdLst>
                <a:gd name="T0" fmla="*/ 0 w 312"/>
                <a:gd name="T1" fmla="*/ 42 h 202"/>
                <a:gd name="T2" fmla="*/ 22 w 312"/>
                <a:gd name="T3" fmla="*/ 0 h 202"/>
                <a:gd name="T4" fmla="*/ 312 w 312"/>
                <a:gd name="T5" fmla="*/ 160 h 202"/>
                <a:gd name="T6" fmla="*/ 286 w 312"/>
                <a:gd name="T7" fmla="*/ 202 h 202"/>
                <a:gd name="T8" fmla="*/ 0 w 312"/>
                <a:gd name="T9" fmla="*/ 4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02">
                  <a:moveTo>
                    <a:pt x="0" y="42"/>
                  </a:moveTo>
                  <a:cubicBezTo>
                    <a:pt x="8" y="27"/>
                    <a:pt x="14" y="16"/>
                    <a:pt x="22" y="0"/>
                  </a:cubicBezTo>
                  <a:cubicBezTo>
                    <a:pt x="122" y="48"/>
                    <a:pt x="215" y="103"/>
                    <a:pt x="312" y="160"/>
                  </a:cubicBezTo>
                  <a:cubicBezTo>
                    <a:pt x="302" y="175"/>
                    <a:pt x="295" y="187"/>
                    <a:pt x="286" y="202"/>
                  </a:cubicBezTo>
                  <a:cubicBezTo>
                    <a:pt x="190" y="148"/>
                    <a:pt x="97" y="97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 96">
              <a:extLst>
                <a:ext uri="{FF2B5EF4-FFF2-40B4-BE49-F238E27FC236}">
                  <a16:creationId xmlns="" xmlns:a16="http://schemas.microsoft.com/office/drawing/2014/main" id="{53F9CBA2-34C2-410F-925E-A060AE8DB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1000" y="3297238"/>
              <a:ext cx="133350" cy="142875"/>
            </a:xfrm>
            <a:custGeom>
              <a:avLst/>
              <a:gdLst>
                <a:gd name="T0" fmla="*/ 322 w 322"/>
                <a:gd name="T1" fmla="*/ 127 h 174"/>
                <a:gd name="T2" fmla="*/ 304 w 322"/>
                <a:gd name="T3" fmla="*/ 174 h 174"/>
                <a:gd name="T4" fmla="*/ 0 w 322"/>
                <a:gd name="T5" fmla="*/ 47 h 174"/>
                <a:gd name="T6" fmla="*/ 19 w 322"/>
                <a:gd name="T7" fmla="*/ 0 h 174"/>
                <a:gd name="T8" fmla="*/ 322 w 322"/>
                <a:gd name="T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174">
                  <a:moveTo>
                    <a:pt x="322" y="127"/>
                  </a:moveTo>
                  <a:cubicBezTo>
                    <a:pt x="316" y="143"/>
                    <a:pt x="311" y="156"/>
                    <a:pt x="304" y="174"/>
                  </a:cubicBezTo>
                  <a:cubicBezTo>
                    <a:pt x="201" y="131"/>
                    <a:pt x="103" y="90"/>
                    <a:pt x="0" y="47"/>
                  </a:cubicBezTo>
                  <a:cubicBezTo>
                    <a:pt x="7" y="31"/>
                    <a:pt x="12" y="18"/>
                    <a:pt x="19" y="0"/>
                  </a:cubicBezTo>
                  <a:cubicBezTo>
                    <a:pt x="121" y="42"/>
                    <a:pt x="220" y="84"/>
                    <a:pt x="32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2" name="Freeform 97">
              <a:extLst>
                <a:ext uri="{FF2B5EF4-FFF2-40B4-BE49-F238E27FC236}">
                  <a16:creationId xmlns="" xmlns:a16="http://schemas.microsoft.com/office/drawing/2014/main" id="{01C3D2E1-6D32-4DB4-A7AB-A72B7A647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8113" y="3095625"/>
              <a:ext cx="133350" cy="142875"/>
            </a:xfrm>
            <a:custGeom>
              <a:avLst/>
              <a:gdLst>
                <a:gd name="T0" fmla="*/ 0 w 323"/>
                <a:gd name="T1" fmla="*/ 47 h 174"/>
                <a:gd name="T2" fmla="*/ 20 w 323"/>
                <a:gd name="T3" fmla="*/ 0 h 174"/>
                <a:gd name="T4" fmla="*/ 323 w 323"/>
                <a:gd name="T5" fmla="*/ 126 h 174"/>
                <a:gd name="T6" fmla="*/ 305 w 323"/>
                <a:gd name="T7" fmla="*/ 174 h 174"/>
                <a:gd name="T8" fmla="*/ 0 w 323"/>
                <a:gd name="T9" fmla="*/ 4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174">
                  <a:moveTo>
                    <a:pt x="0" y="47"/>
                  </a:moveTo>
                  <a:cubicBezTo>
                    <a:pt x="8" y="29"/>
                    <a:pt x="13" y="17"/>
                    <a:pt x="20" y="0"/>
                  </a:cubicBezTo>
                  <a:cubicBezTo>
                    <a:pt x="121" y="42"/>
                    <a:pt x="219" y="83"/>
                    <a:pt x="323" y="126"/>
                  </a:cubicBezTo>
                  <a:cubicBezTo>
                    <a:pt x="317" y="142"/>
                    <a:pt x="311" y="156"/>
                    <a:pt x="305" y="174"/>
                  </a:cubicBezTo>
                  <a:cubicBezTo>
                    <a:pt x="202" y="131"/>
                    <a:pt x="104" y="90"/>
                    <a:pt x="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" name="Freeform 98">
              <a:extLst>
                <a:ext uri="{FF2B5EF4-FFF2-40B4-BE49-F238E27FC236}">
                  <a16:creationId xmlns="" xmlns:a16="http://schemas.microsoft.com/office/drawing/2014/main" id="{55879D9A-D6DB-450A-8AA6-FE49F80D0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9975" y="4445000"/>
              <a:ext cx="120650" cy="185738"/>
            </a:xfrm>
            <a:custGeom>
              <a:avLst/>
              <a:gdLst>
                <a:gd name="T0" fmla="*/ 19 w 291"/>
                <a:gd name="T1" fmla="*/ 226 h 226"/>
                <a:gd name="T2" fmla="*/ 6 w 291"/>
                <a:gd name="T3" fmla="*/ 204 h 226"/>
                <a:gd name="T4" fmla="*/ 0 w 291"/>
                <a:gd name="T5" fmla="*/ 180 h 226"/>
                <a:gd name="T6" fmla="*/ 251 w 291"/>
                <a:gd name="T7" fmla="*/ 0 h 226"/>
                <a:gd name="T8" fmla="*/ 291 w 291"/>
                <a:gd name="T9" fmla="*/ 28 h 226"/>
                <a:gd name="T10" fmla="*/ 19 w 291"/>
                <a:gd name="T11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1" h="226">
                  <a:moveTo>
                    <a:pt x="19" y="226"/>
                  </a:moveTo>
                  <a:cubicBezTo>
                    <a:pt x="13" y="215"/>
                    <a:pt x="8" y="210"/>
                    <a:pt x="6" y="204"/>
                  </a:cubicBezTo>
                  <a:cubicBezTo>
                    <a:pt x="3" y="198"/>
                    <a:pt x="2" y="192"/>
                    <a:pt x="0" y="180"/>
                  </a:cubicBezTo>
                  <a:cubicBezTo>
                    <a:pt x="91" y="134"/>
                    <a:pt x="182" y="84"/>
                    <a:pt x="251" y="0"/>
                  </a:cubicBezTo>
                  <a:cubicBezTo>
                    <a:pt x="264" y="9"/>
                    <a:pt x="276" y="17"/>
                    <a:pt x="291" y="28"/>
                  </a:cubicBezTo>
                  <a:cubicBezTo>
                    <a:pt x="219" y="122"/>
                    <a:pt x="123" y="176"/>
                    <a:pt x="19" y="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4" name="Freeform 99">
              <a:extLst>
                <a:ext uri="{FF2B5EF4-FFF2-40B4-BE49-F238E27FC236}">
                  <a16:creationId xmlns="" xmlns:a16="http://schemas.microsoft.com/office/drawing/2014/main" id="{E85B5991-2F06-45AC-BCEA-03B99A5EA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3888" y="3505200"/>
              <a:ext cx="131763" cy="149225"/>
            </a:xfrm>
            <a:custGeom>
              <a:avLst/>
              <a:gdLst>
                <a:gd name="T0" fmla="*/ 0 w 320"/>
                <a:gd name="T1" fmla="*/ 45 h 181"/>
                <a:gd name="T2" fmla="*/ 11 w 320"/>
                <a:gd name="T3" fmla="*/ 16 h 181"/>
                <a:gd name="T4" fmla="*/ 24 w 320"/>
                <a:gd name="T5" fmla="*/ 0 h 181"/>
                <a:gd name="T6" fmla="*/ 320 w 320"/>
                <a:gd name="T7" fmla="*/ 135 h 181"/>
                <a:gd name="T8" fmla="*/ 298 w 320"/>
                <a:gd name="T9" fmla="*/ 181 h 181"/>
                <a:gd name="T10" fmla="*/ 0 w 320"/>
                <a:gd name="T11" fmla="*/ 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0" h="181">
                  <a:moveTo>
                    <a:pt x="0" y="45"/>
                  </a:moveTo>
                  <a:cubicBezTo>
                    <a:pt x="5" y="31"/>
                    <a:pt x="7" y="23"/>
                    <a:pt x="11" y="16"/>
                  </a:cubicBezTo>
                  <a:cubicBezTo>
                    <a:pt x="13" y="12"/>
                    <a:pt x="17" y="8"/>
                    <a:pt x="24" y="0"/>
                  </a:cubicBezTo>
                  <a:cubicBezTo>
                    <a:pt x="121" y="44"/>
                    <a:pt x="218" y="89"/>
                    <a:pt x="320" y="135"/>
                  </a:cubicBezTo>
                  <a:cubicBezTo>
                    <a:pt x="312" y="152"/>
                    <a:pt x="306" y="164"/>
                    <a:pt x="298" y="181"/>
                  </a:cubicBezTo>
                  <a:cubicBezTo>
                    <a:pt x="198" y="135"/>
                    <a:pt x="101" y="91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5" name="Freeform 100">
              <a:extLst>
                <a:ext uri="{FF2B5EF4-FFF2-40B4-BE49-F238E27FC236}">
                  <a16:creationId xmlns="" xmlns:a16="http://schemas.microsoft.com/office/drawing/2014/main" id="{001DDCAA-C90E-485B-B7C4-1CD7AE42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2675" y="4010025"/>
              <a:ext cx="107950" cy="217488"/>
            </a:xfrm>
            <a:custGeom>
              <a:avLst/>
              <a:gdLst>
                <a:gd name="T0" fmla="*/ 0 w 262"/>
                <a:gd name="T1" fmla="*/ 37 h 266"/>
                <a:gd name="T2" fmla="*/ 32 w 262"/>
                <a:gd name="T3" fmla="*/ 0 h 266"/>
                <a:gd name="T4" fmla="*/ 262 w 262"/>
                <a:gd name="T5" fmla="*/ 238 h 266"/>
                <a:gd name="T6" fmla="*/ 242 w 262"/>
                <a:gd name="T7" fmla="*/ 256 h 266"/>
                <a:gd name="T8" fmla="*/ 221 w 262"/>
                <a:gd name="T9" fmla="*/ 266 h 266"/>
                <a:gd name="T10" fmla="*/ 0 w 262"/>
                <a:gd name="T11" fmla="*/ 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2" h="266">
                  <a:moveTo>
                    <a:pt x="0" y="37"/>
                  </a:moveTo>
                  <a:cubicBezTo>
                    <a:pt x="13" y="22"/>
                    <a:pt x="21" y="13"/>
                    <a:pt x="32" y="0"/>
                  </a:cubicBezTo>
                  <a:cubicBezTo>
                    <a:pt x="122" y="69"/>
                    <a:pt x="202" y="142"/>
                    <a:pt x="262" y="238"/>
                  </a:cubicBezTo>
                  <a:cubicBezTo>
                    <a:pt x="253" y="246"/>
                    <a:pt x="248" y="252"/>
                    <a:pt x="242" y="256"/>
                  </a:cubicBezTo>
                  <a:cubicBezTo>
                    <a:pt x="236" y="259"/>
                    <a:pt x="230" y="261"/>
                    <a:pt x="221" y="266"/>
                  </a:cubicBezTo>
                  <a:cubicBezTo>
                    <a:pt x="162" y="177"/>
                    <a:pt x="85" y="106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6" name="Freeform 101">
              <a:extLst>
                <a:ext uri="{FF2B5EF4-FFF2-40B4-BE49-F238E27FC236}">
                  <a16:creationId xmlns="" xmlns:a16="http://schemas.microsoft.com/office/drawing/2014/main" id="{ABB4DFBA-86F4-4FDB-BB1E-82A995FC0E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6463" y="1908175"/>
              <a:ext cx="103188" cy="61913"/>
            </a:xfrm>
            <a:custGeom>
              <a:avLst/>
              <a:gdLst>
                <a:gd name="T0" fmla="*/ 248 w 251"/>
                <a:gd name="T1" fmla="*/ 34 h 76"/>
                <a:gd name="T2" fmla="*/ 98 w 251"/>
                <a:gd name="T3" fmla="*/ 59 h 76"/>
                <a:gd name="T4" fmla="*/ 36 w 251"/>
                <a:gd name="T5" fmla="*/ 68 h 76"/>
                <a:gd name="T6" fmla="*/ 3 w 251"/>
                <a:gd name="T7" fmla="*/ 56 h 76"/>
                <a:gd name="T8" fmla="*/ 33 w 251"/>
                <a:gd name="T9" fmla="*/ 33 h 76"/>
                <a:gd name="T10" fmla="*/ 135 w 251"/>
                <a:gd name="T11" fmla="*/ 16 h 76"/>
                <a:gd name="T12" fmla="*/ 225 w 251"/>
                <a:gd name="T13" fmla="*/ 3 h 76"/>
                <a:gd name="T14" fmla="*/ 248 w 251"/>
                <a:gd name="T15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76">
                  <a:moveTo>
                    <a:pt x="248" y="34"/>
                  </a:moveTo>
                  <a:cubicBezTo>
                    <a:pt x="197" y="43"/>
                    <a:pt x="148" y="51"/>
                    <a:pt x="98" y="59"/>
                  </a:cubicBezTo>
                  <a:cubicBezTo>
                    <a:pt x="77" y="62"/>
                    <a:pt x="57" y="66"/>
                    <a:pt x="36" y="68"/>
                  </a:cubicBezTo>
                  <a:cubicBezTo>
                    <a:pt x="23" y="69"/>
                    <a:pt x="7" y="76"/>
                    <a:pt x="3" y="56"/>
                  </a:cubicBezTo>
                  <a:cubicBezTo>
                    <a:pt x="0" y="34"/>
                    <a:pt x="20" y="35"/>
                    <a:pt x="33" y="33"/>
                  </a:cubicBezTo>
                  <a:cubicBezTo>
                    <a:pt x="67" y="26"/>
                    <a:pt x="101" y="22"/>
                    <a:pt x="135" y="16"/>
                  </a:cubicBezTo>
                  <a:cubicBezTo>
                    <a:pt x="165" y="12"/>
                    <a:pt x="195" y="7"/>
                    <a:pt x="225" y="3"/>
                  </a:cubicBezTo>
                  <a:cubicBezTo>
                    <a:pt x="244" y="0"/>
                    <a:pt x="251" y="10"/>
                    <a:pt x="24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Freeform 102">
              <a:extLst>
                <a:ext uri="{FF2B5EF4-FFF2-40B4-BE49-F238E27FC236}">
                  <a16:creationId xmlns="" xmlns:a16="http://schemas.microsoft.com/office/drawing/2014/main" id="{F52DC87E-5F2C-47BA-B4DD-611B1DD6C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1725" y="1847850"/>
              <a:ext cx="103188" cy="57150"/>
            </a:xfrm>
            <a:custGeom>
              <a:avLst/>
              <a:gdLst>
                <a:gd name="T0" fmla="*/ 19 w 252"/>
                <a:gd name="T1" fmla="*/ 71 h 71"/>
                <a:gd name="T2" fmla="*/ 3 w 252"/>
                <a:gd name="T3" fmla="*/ 53 h 71"/>
                <a:gd name="T4" fmla="*/ 23 w 252"/>
                <a:gd name="T5" fmla="*/ 34 h 71"/>
                <a:gd name="T6" fmla="*/ 220 w 252"/>
                <a:gd name="T7" fmla="*/ 2 h 71"/>
                <a:gd name="T8" fmla="*/ 248 w 252"/>
                <a:gd name="T9" fmla="*/ 15 h 71"/>
                <a:gd name="T10" fmla="*/ 226 w 252"/>
                <a:gd name="T11" fmla="*/ 37 h 71"/>
                <a:gd name="T12" fmla="*/ 77 w 252"/>
                <a:gd name="T13" fmla="*/ 61 h 71"/>
                <a:gd name="T14" fmla="*/ 19 w 252"/>
                <a:gd name="T1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71">
                  <a:moveTo>
                    <a:pt x="19" y="71"/>
                  </a:moveTo>
                  <a:cubicBezTo>
                    <a:pt x="15" y="66"/>
                    <a:pt x="5" y="61"/>
                    <a:pt x="3" y="53"/>
                  </a:cubicBezTo>
                  <a:cubicBezTo>
                    <a:pt x="0" y="39"/>
                    <a:pt x="13" y="36"/>
                    <a:pt x="23" y="34"/>
                  </a:cubicBezTo>
                  <a:cubicBezTo>
                    <a:pt x="89" y="23"/>
                    <a:pt x="154" y="12"/>
                    <a:pt x="220" y="2"/>
                  </a:cubicBezTo>
                  <a:cubicBezTo>
                    <a:pt x="232" y="0"/>
                    <a:pt x="245" y="0"/>
                    <a:pt x="248" y="15"/>
                  </a:cubicBezTo>
                  <a:cubicBezTo>
                    <a:pt x="252" y="32"/>
                    <a:pt x="239" y="35"/>
                    <a:pt x="226" y="37"/>
                  </a:cubicBezTo>
                  <a:cubicBezTo>
                    <a:pt x="177" y="45"/>
                    <a:pt x="127" y="53"/>
                    <a:pt x="77" y="61"/>
                  </a:cubicBezTo>
                  <a:cubicBezTo>
                    <a:pt x="60" y="64"/>
                    <a:pt x="43" y="67"/>
                    <a:pt x="1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Freeform 103">
              <a:extLst>
                <a:ext uri="{FF2B5EF4-FFF2-40B4-BE49-F238E27FC236}">
                  <a16:creationId xmlns="" xmlns:a16="http://schemas.microsoft.com/office/drawing/2014/main" id="{24A26656-B76B-47F8-B61A-701E86253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4938" y="2205038"/>
              <a:ext cx="100013" cy="77788"/>
            </a:xfrm>
            <a:custGeom>
              <a:avLst/>
              <a:gdLst>
                <a:gd name="T0" fmla="*/ 242 w 242"/>
                <a:gd name="T1" fmla="*/ 29 h 95"/>
                <a:gd name="T2" fmla="*/ 219 w 242"/>
                <a:gd name="T3" fmla="*/ 39 h 95"/>
                <a:gd name="T4" fmla="*/ 31 w 242"/>
                <a:gd name="T5" fmla="*/ 91 h 95"/>
                <a:gd name="T6" fmla="*/ 16 w 242"/>
                <a:gd name="T7" fmla="*/ 94 h 95"/>
                <a:gd name="T8" fmla="*/ 1 w 242"/>
                <a:gd name="T9" fmla="*/ 85 h 95"/>
                <a:gd name="T10" fmla="*/ 6 w 242"/>
                <a:gd name="T11" fmla="*/ 64 h 95"/>
                <a:gd name="T12" fmla="*/ 20 w 242"/>
                <a:gd name="T13" fmla="*/ 58 h 95"/>
                <a:gd name="T14" fmla="*/ 207 w 242"/>
                <a:gd name="T15" fmla="*/ 5 h 95"/>
                <a:gd name="T16" fmla="*/ 242 w 242"/>
                <a:gd name="T17" fmla="*/ 2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5">
                  <a:moveTo>
                    <a:pt x="242" y="29"/>
                  </a:moveTo>
                  <a:cubicBezTo>
                    <a:pt x="233" y="33"/>
                    <a:pt x="226" y="37"/>
                    <a:pt x="219" y="39"/>
                  </a:cubicBezTo>
                  <a:cubicBezTo>
                    <a:pt x="156" y="57"/>
                    <a:pt x="94" y="74"/>
                    <a:pt x="31" y="91"/>
                  </a:cubicBezTo>
                  <a:cubicBezTo>
                    <a:pt x="26" y="92"/>
                    <a:pt x="21" y="95"/>
                    <a:pt x="16" y="94"/>
                  </a:cubicBezTo>
                  <a:cubicBezTo>
                    <a:pt x="10" y="93"/>
                    <a:pt x="2" y="89"/>
                    <a:pt x="1" y="85"/>
                  </a:cubicBezTo>
                  <a:cubicBezTo>
                    <a:pt x="0" y="78"/>
                    <a:pt x="2" y="70"/>
                    <a:pt x="6" y="64"/>
                  </a:cubicBezTo>
                  <a:cubicBezTo>
                    <a:pt x="8" y="60"/>
                    <a:pt x="15" y="59"/>
                    <a:pt x="20" y="58"/>
                  </a:cubicBezTo>
                  <a:cubicBezTo>
                    <a:pt x="82" y="40"/>
                    <a:pt x="145" y="23"/>
                    <a:pt x="207" y="5"/>
                  </a:cubicBezTo>
                  <a:cubicBezTo>
                    <a:pt x="224" y="1"/>
                    <a:pt x="239" y="0"/>
                    <a:pt x="24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reeform 104">
              <a:extLst>
                <a:ext uri="{FF2B5EF4-FFF2-40B4-BE49-F238E27FC236}">
                  <a16:creationId xmlns="" xmlns:a16="http://schemas.microsoft.com/office/drawing/2014/main" id="{4C447A74-2616-4834-BCB5-F1D9A6FC0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5400" y="1778000"/>
              <a:ext cx="103188" cy="61913"/>
            </a:xfrm>
            <a:custGeom>
              <a:avLst/>
              <a:gdLst>
                <a:gd name="T0" fmla="*/ 20 w 248"/>
                <a:gd name="T1" fmla="*/ 77 h 77"/>
                <a:gd name="T2" fmla="*/ 4 w 248"/>
                <a:gd name="T3" fmla="*/ 60 h 77"/>
                <a:gd name="T4" fmla="*/ 22 w 248"/>
                <a:gd name="T5" fmla="*/ 39 h 77"/>
                <a:gd name="T6" fmla="*/ 155 w 248"/>
                <a:gd name="T7" fmla="*/ 14 h 77"/>
                <a:gd name="T8" fmla="*/ 226 w 248"/>
                <a:gd name="T9" fmla="*/ 1 h 77"/>
                <a:gd name="T10" fmla="*/ 246 w 248"/>
                <a:gd name="T11" fmla="*/ 13 h 77"/>
                <a:gd name="T12" fmla="*/ 235 w 248"/>
                <a:gd name="T13" fmla="*/ 33 h 77"/>
                <a:gd name="T14" fmla="*/ 20 w 248"/>
                <a:gd name="T1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77">
                  <a:moveTo>
                    <a:pt x="20" y="77"/>
                  </a:moveTo>
                  <a:cubicBezTo>
                    <a:pt x="15" y="72"/>
                    <a:pt x="6" y="67"/>
                    <a:pt x="4" y="60"/>
                  </a:cubicBezTo>
                  <a:cubicBezTo>
                    <a:pt x="0" y="47"/>
                    <a:pt x="11" y="41"/>
                    <a:pt x="22" y="39"/>
                  </a:cubicBezTo>
                  <a:cubicBezTo>
                    <a:pt x="66" y="30"/>
                    <a:pt x="111" y="22"/>
                    <a:pt x="155" y="14"/>
                  </a:cubicBezTo>
                  <a:cubicBezTo>
                    <a:pt x="179" y="9"/>
                    <a:pt x="202" y="4"/>
                    <a:pt x="226" y="1"/>
                  </a:cubicBezTo>
                  <a:cubicBezTo>
                    <a:pt x="232" y="0"/>
                    <a:pt x="244" y="7"/>
                    <a:pt x="246" y="13"/>
                  </a:cubicBezTo>
                  <a:cubicBezTo>
                    <a:pt x="248" y="18"/>
                    <a:pt x="241" y="32"/>
                    <a:pt x="235" y="33"/>
                  </a:cubicBezTo>
                  <a:cubicBezTo>
                    <a:pt x="165" y="48"/>
                    <a:pt x="95" y="62"/>
                    <a:pt x="20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reeform 105">
              <a:extLst>
                <a:ext uri="{FF2B5EF4-FFF2-40B4-BE49-F238E27FC236}">
                  <a16:creationId xmlns="" xmlns:a16="http://schemas.microsoft.com/office/drawing/2014/main" id="{6CA85A20-84D6-4E67-91A8-1C69DA8D1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1200" y="1970088"/>
              <a:ext cx="104775" cy="61913"/>
            </a:xfrm>
            <a:custGeom>
              <a:avLst/>
              <a:gdLst>
                <a:gd name="T0" fmla="*/ 243 w 253"/>
                <a:gd name="T1" fmla="*/ 0 h 75"/>
                <a:gd name="T2" fmla="*/ 234 w 253"/>
                <a:gd name="T3" fmla="*/ 37 h 75"/>
                <a:gd name="T4" fmla="*/ 12 w 253"/>
                <a:gd name="T5" fmla="*/ 75 h 75"/>
                <a:gd name="T6" fmla="*/ 20 w 253"/>
                <a:gd name="T7" fmla="*/ 38 h 75"/>
                <a:gd name="T8" fmla="*/ 243 w 253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75">
                  <a:moveTo>
                    <a:pt x="243" y="0"/>
                  </a:moveTo>
                  <a:cubicBezTo>
                    <a:pt x="253" y="22"/>
                    <a:pt x="252" y="34"/>
                    <a:pt x="234" y="37"/>
                  </a:cubicBezTo>
                  <a:cubicBezTo>
                    <a:pt x="160" y="50"/>
                    <a:pt x="86" y="62"/>
                    <a:pt x="12" y="75"/>
                  </a:cubicBezTo>
                  <a:cubicBezTo>
                    <a:pt x="1" y="56"/>
                    <a:pt x="0" y="42"/>
                    <a:pt x="20" y="38"/>
                  </a:cubicBezTo>
                  <a:cubicBezTo>
                    <a:pt x="94" y="25"/>
                    <a:pt x="168" y="13"/>
                    <a:pt x="2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reeform 106">
              <a:extLst>
                <a:ext uri="{FF2B5EF4-FFF2-40B4-BE49-F238E27FC236}">
                  <a16:creationId xmlns="" xmlns:a16="http://schemas.microsoft.com/office/drawing/2014/main" id="{4A0F0213-9D50-4A01-A1B7-99A91691E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5850" y="2497138"/>
              <a:ext cx="57150" cy="184150"/>
            </a:xfrm>
            <a:custGeom>
              <a:avLst/>
              <a:gdLst>
                <a:gd name="T0" fmla="*/ 139 w 139"/>
                <a:gd name="T1" fmla="*/ 29 h 223"/>
                <a:gd name="T2" fmla="*/ 36 w 139"/>
                <a:gd name="T3" fmla="*/ 216 h 223"/>
                <a:gd name="T4" fmla="*/ 2 w 139"/>
                <a:gd name="T5" fmla="*/ 198 h 223"/>
                <a:gd name="T6" fmla="*/ 16 w 139"/>
                <a:gd name="T7" fmla="*/ 133 h 223"/>
                <a:gd name="T8" fmla="*/ 103 w 139"/>
                <a:gd name="T9" fmla="*/ 16 h 223"/>
                <a:gd name="T10" fmla="*/ 139 w 139"/>
                <a:gd name="T11" fmla="*/ 2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223">
                  <a:moveTo>
                    <a:pt x="139" y="29"/>
                  </a:moveTo>
                  <a:cubicBezTo>
                    <a:pt x="84" y="79"/>
                    <a:pt x="33" y="134"/>
                    <a:pt x="36" y="216"/>
                  </a:cubicBezTo>
                  <a:cubicBezTo>
                    <a:pt x="6" y="223"/>
                    <a:pt x="0" y="221"/>
                    <a:pt x="2" y="198"/>
                  </a:cubicBezTo>
                  <a:cubicBezTo>
                    <a:pt x="4" y="176"/>
                    <a:pt x="9" y="154"/>
                    <a:pt x="16" y="133"/>
                  </a:cubicBezTo>
                  <a:cubicBezTo>
                    <a:pt x="33" y="85"/>
                    <a:pt x="66" y="49"/>
                    <a:pt x="103" y="16"/>
                  </a:cubicBezTo>
                  <a:cubicBezTo>
                    <a:pt x="120" y="0"/>
                    <a:pt x="130" y="6"/>
                    <a:pt x="13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Freeform 107">
              <a:extLst>
                <a:ext uri="{FF2B5EF4-FFF2-40B4-BE49-F238E27FC236}">
                  <a16:creationId xmlns="" xmlns:a16="http://schemas.microsoft.com/office/drawing/2014/main" id="{4BB3EDC8-2E2B-4630-BC6C-95FCFC68F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7025" y="2116138"/>
              <a:ext cx="100013" cy="66675"/>
            </a:xfrm>
            <a:custGeom>
              <a:avLst/>
              <a:gdLst>
                <a:gd name="T0" fmla="*/ 228 w 246"/>
                <a:gd name="T1" fmla="*/ 0 h 82"/>
                <a:gd name="T2" fmla="*/ 242 w 246"/>
                <a:gd name="T3" fmla="*/ 17 h 82"/>
                <a:gd name="T4" fmla="*/ 224 w 246"/>
                <a:gd name="T5" fmla="*/ 37 h 82"/>
                <a:gd name="T6" fmla="*/ 72 w 246"/>
                <a:gd name="T7" fmla="*/ 71 h 82"/>
                <a:gd name="T8" fmla="*/ 21 w 246"/>
                <a:gd name="T9" fmla="*/ 81 h 82"/>
                <a:gd name="T10" fmla="*/ 0 w 246"/>
                <a:gd name="T11" fmla="*/ 69 h 82"/>
                <a:gd name="T12" fmla="*/ 14 w 246"/>
                <a:gd name="T13" fmla="*/ 49 h 82"/>
                <a:gd name="T14" fmla="*/ 44 w 246"/>
                <a:gd name="T15" fmla="*/ 41 h 82"/>
                <a:gd name="T16" fmla="*/ 199 w 246"/>
                <a:gd name="T17" fmla="*/ 6 h 82"/>
                <a:gd name="T18" fmla="*/ 228 w 246"/>
                <a:gd name="T1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82">
                  <a:moveTo>
                    <a:pt x="228" y="0"/>
                  </a:moveTo>
                  <a:cubicBezTo>
                    <a:pt x="232" y="5"/>
                    <a:pt x="240" y="10"/>
                    <a:pt x="242" y="17"/>
                  </a:cubicBezTo>
                  <a:cubicBezTo>
                    <a:pt x="246" y="30"/>
                    <a:pt x="235" y="35"/>
                    <a:pt x="224" y="37"/>
                  </a:cubicBezTo>
                  <a:cubicBezTo>
                    <a:pt x="173" y="48"/>
                    <a:pt x="123" y="59"/>
                    <a:pt x="72" y="71"/>
                  </a:cubicBezTo>
                  <a:cubicBezTo>
                    <a:pt x="55" y="74"/>
                    <a:pt x="38" y="80"/>
                    <a:pt x="21" y="81"/>
                  </a:cubicBezTo>
                  <a:cubicBezTo>
                    <a:pt x="15" y="82"/>
                    <a:pt x="7" y="74"/>
                    <a:pt x="0" y="69"/>
                  </a:cubicBezTo>
                  <a:cubicBezTo>
                    <a:pt x="4" y="63"/>
                    <a:pt x="7" y="53"/>
                    <a:pt x="14" y="49"/>
                  </a:cubicBezTo>
                  <a:cubicBezTo>
                    <a:pt x="22" y="44"/>
                    <a:pt x="34" y="43"/>
                    <a:pt x="44" y="41"/>
                  </a:cubicBezTo>
                  <a:cubicBezTo>
                    <a:pt x="96" y="29"/>
                    <a:pt x="148" y="18"/>
                    <a:pt x="199" y="6"/>
                  </a:cubicBezTo>
                  <a:cubicBezTo>
                    <a:pt x="207" y="4"/>
                    <a:pt x="215" y="3"/>
                    <a:pt x="2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3" name="Freeform 108">
              <a:extLst>
                <a:ext uri="{FF2B5EF4-FFF2-40B4-BE49-F238E27FC236}">
                  <a16:creationId xmlns="" xmlns:a16="http://schemas.microsoft.com/office/drawing/2014/main" id="{DD9B6324-BCE7-497B-9B0E-FC44AAACE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7525" y="2039938"/>
              <a:ext cx="103188" cy="61913"/>
            </a:xfrm>
            <a:custGeom>
              <a:avLst/>
              <a:gdLst>
                <a:gd name="T0" fmla="*/ 11 w 252"/>
                <a:gd name="T1" fmla="*/ 76 h 76"/>
                <a:gd name="T2" fmla="*/ 20 w 252"/>
                <a:gd name="T3" fmla="*/ 40 h 76"/>
                <a:gd name="T4" fmla="*/ 227 w 252"/>
                <a:gd name="T5" fmla="*/ 1 h 76"/>
                <a:gd name="T6" fmla="*/ 247 w 252"/>
                <a:gd name="T7" fmla="*/ 13 h 76"/>
                <a:gd name="T8" fmla="*/ 232 w 252"/>
                <a:gd name="T9" fmla="*/ 35 h 76"/>
                <a:gd name="T10" fmla="*/ 69 w 252"/>
                <a:gd name="T11" fmla="*/ 66 h 76"/>
                <a:gd name="T12" fmla="*/ 11 w 252"/>
                <a:gd name="T1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76">
                  <a:moveTo>
                    <a:pt x="11" y="76"/>
                  </a:moveTo>
                  <a:cubicBezTo>
                    <a:pt x="0" y="57"/>
                    <a:pt x="0" y="44"/>
                    <a:pt x="20" y="40"/>
                  </a:cubicBezTo>
                  <a:cubicBezTo>
                    <a:pt x="89" y="26"/>
                    <a:pt x="158" y="13"/>
                    <a:pt x="227" y="1"/>
                  </a:cubicBezTo>
                  <a:cubicBezTo>
                    <a:pt x="233" y="0"/>
                    <a:pt x="245" y="7"/>
                    <a:pt x="247" y="13"/>
                  </a:cubicBezTo>
                  <a:cubicBezTo>
                    <a:pt x="252" y="24"/>
                    <a:pt x="245" y="32"/>
                    <a:pt x="232" y="35"/>
                  </a:cubicBezTo>
                  <a:cubicBezTo>
                    <a:pt x="178" y="45"/>
                    <a:pt x="123" y="56"/>
                    <a:pt x="69" y="66"/>
                  </a:cubicBezTo>
                  <a:cubicBezTo>
                    <a:pt x="50" y="70"/>
                    <a:pt x="30" y="73"/>
                    <a:pt x="11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Freeform 109">
              <a:extLst>
                <a:ext uri="{FF2B5EF4-FFF2-40B4-BE49-F238E27FC236}">
                  <a16:creationId xmlns="" xmlns:a16="http://schemas.microsoft.com/office/drawing/2014/main" id="{C8C64B50-C695-4618-B886-562FA794E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025" y="2322513"/>
              <a:ext cx="101600" cy="98425"/>
            </a:xfrm>
            <a:custGeom>
              <a:avLst/>
              <a:gdLst>
                <a:gd name="T0" fmla="*/ 19 w 245"/>
                <a:gd name="T1" fmla="*/ 120 h 120"/>
                <a:gd name="T2" fmla="*/ 18 w 245"/>
                <a:gd name="T3" fmla="*/ 84 h 120"/>
                <a:gd name="T4" fmla="*/ 217 w 245"/>
                <a:gd name="T5" fmla="*/ 2 h 120"/>
                <a:gd name="T6" fmla="*/ 239 w 245"/>
                <a:gd name="T7" fmla="*/ 11 h 120"/>
                <a:gd name="T8" fmla="*/ 227 w 245"/>
                <a:gd name="T9" fmla="*/ 35 h 120"/>
                <a:gd name="T10" fmla="*/ 171 w 245"/>
                <a:gd name="T11" fmla="*/ 56 h 120"/>
                <a:gd name="T12" fmla="*/ 19 w 245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" h="120">
                  <a:moveTo>
                    <a:pt x="19" y="120"/>
                  </a:moveTo>
                  <a:cubicBezTo>
                    <a:pt x="6" y="104"/>
                    <a:pt x="0" y="92"/>
                    <a:pt x="18" y="84"/>
                  </a:cubicBezTo>
                  <a:cubicBezTo>
                    <a:pt x="84" y="56"/>
                    <a:pt x="150" y="28"/>
                    <a:pt x="217" y="2"/>
                  </a:cubicBezTo>
                  <a:cubicBezTo>
                    <a:pt x="222" y="0"/>
                    <a:pt x="235" y="5"/>
                    <a:pt x="239" y="11"/>
                  </a:cubicBezTo>
                  <a:cubicBezTo>
                    <a:pt x="245" y="22"/>
                    <a:pt x="239" y="30"/>
                    <a:pt x="227" y="35"/>
                  </a:cubicBezTo>
                  <a:cubicBezTo>
                    <a:pt x="208" y="42"/>
                    <a:pt x="189" y="49"/>
                    <a:pt x="171" y="56"/>
                  </a:cubicBezTo>
                  <a:cubicBezTo>
                    <a:pt x="121" y="77"/>
                    <a:pt x="71" y="98"/>
                    <a:pt x="1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Freeform 110">
              <a:extLst>
                <a:ext uri="{FF2B5EF4-FFF2-40B4-BE49-F238E27FC236}">
                  <a16:creationId xmlns="" xmlns:a16="http://schemas.microsoft.com/office/drawing/2014/main" id="{FEE7CA43-AB5D-46CE-B435-91ED7CACD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9075" y="1689100"/>
              <a:ext cx="103188" cy="73025"/>
            </a:xfrm>
            <a:custGeom>
              <a:avLst/>
              <a:gdLst>
                <a:gd name="T0" fmla="*/ 241 w 251"/>
                <a:gd name="T1" fmla="*/ 2 h 88"/>
                <a:gd name="T2" fmla="*/ 228 w 251"/>
                <a:gd name="T3" fmla="*/ 36 h 88"/>
                <a:gd name="T4" fmla="*/ 31 w 251"/>
                <a:gd name="T5" fmla="*/ 85 h 88"/>
                <a:gd name="T6" fmla="*/ 3 w 251"/>
                <a:gd name="T7" fmla="*/ 72 h 88"/>
                <a:gd name="T8" fmla="*/ 21 w 251"/>
                <a:gd name="T9" fmla="*/ 51 h 88"/>
                <a:gd name="T10" fmla="*/ 222 w 251"/>
                <a:gd name="T11" fmla="*/ 1 h 88"/>
                <a:gd name="T12" fmla="*/ 241 w 251"/>
                <a:gd name="T13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88">
                  <a:moveTo>
                    <a:pt x="241" y="2"/>
                  </a:moveTo>
                  <a:cubicBezTo>
                    <a:pt x="251" y="23"/>
                    <a:pt x="243" y="32"/>
                    <a:pt x="228" y="36"/>
                  </a:cubicBezTo>
                  <a:cubicBezTo>
                    <a:pt x="162" y="52"/>
                    <a:pt x="97" y="69"/>
                    <a:pt x="31" y="85"/>
                  </a:cubicBezTo>
                  <a:cubicBezTo>
                    <a:pt x="19" y="87"/>
                    <a:pt x="7" y="88"/>
                    <a:pt x="3" y="72"/>
                  </a:cubicBezTo>
                  <a:cubicBezTo>
                    <a:pt x="0" y="57"/>
                    <a:pt x="11" y="53"/>
                    <a:pt x="21" y="51"/>
                  </a:cubicBezTo>
                  <a:cubicBezTo>
                    <a:pt x="88" y="34"/>
                    <a:pt x="155" y="17"/>
                    <a:pt x="222" y="1"/>
                  </a:cubicBezTo>
                  <a:cubicBezTo>
                    <a:pt x="228" y="0"/>
                    <a:pt x="234" y="2"/>
                    <a:pt x="24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" name="Freeform 111">
              <a:extLst>
                <a:ext uri="{FF2B5EF4-FFF2-40B4-BE49-F238E27FC236}">
                  <a16:creationId xmlns="" xmlns:a16="http://schemas.microsoft.com/office/drawing/2014/main" id="{CDE48E1F-49B0-4DC1-B56A-52871089C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9575" y="1565275"/>
              <a:ext cx="100013" cy="92075"/>
            </a:xfrm>
            <a:custGeom>
              <a:avLst/>
              <a:gdLst>
                <a:gd name="T0" fmla="*/ 228 w 244"/>
                <a:gd name="T1" fmla="*/ 0 h 111"/>
                <a:gd name="T2" fmla="*/ 224 w 244"/>
                <a:gd name="T3" fmla="*/ 37 h 111"/>
                <a:gd name="T4" fmla="*/ 29 w 244"/>
                <a:gd name="T5" fmla="*/ 107 h 111"/>
                <a:gd name="T6" fmla="*/ 14 w 244"/>
                <a:gd name="T7" fmla="*/ 109 h 111"/>
                <a:gd name="T8" fmla="*/ 2 w 244"/>
                <a:gd name="T9" fmla="*/ 95 h 111"/>
                <a:gd name="T10" fmla="*/ 5 w 244"/>
                <a:gd name="T11" fmla="*/ 81 h 111"/>
                <a:gd name="T12" fmla="*/ 19 w 244"/>
                <a:gd name="T13" fmla="*/ 74 h 111"/>
                <a:gd name="T14" fmla="*/ 228 w 244"/>
                <a:gd name="T1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111">
                  <a:moveTo>
                    <a:pt x="228" y="0"/>
                  </a:moveTo>
                  <a:cubicBezTo>
                    <a:pt x="239" y="17"/>
                    <a:pt x="244" y="30"/>
                    <a:pt x="224" y="37"/>
                  </a:cubicBezTo>
                  <a:cubicBezTo>
                    <a:pt x="159" y="61"/>
                    <a:pt x="94" y="84"/>
                    <a:pt x="29" y="107"/>
                  </a:cubicBezTo>
                  <a:cubicBezTo>
                    <a:pt x="25" y="109"/>
                    <a:pt x="18" y="111"/>
                    <a:pt x="14" y="109"/>
                  </a:cubicBezTo>
                  <a:cubicBezTo>
                    <a:pt x="9" y="106"/>
                    <a:pt x="4" y="101"/>
                    <a:pt x="2" y="95"/>
                  </a:cubicBezTo>
                  <a:cubicBezTo>
                    <a:pt x="0" y="92"/>
                    <a:pt x="2" y="85"/>
                    <a:pt x="5" y="81"/>
                  </a:cubicBezTo>
                  <a:cubicBezTo>
                    <a:pt x="8" y="78"/>
                    <a:pt x="14" y="75"/>
                    <a:pt x="19" y="74"/>
                  </a:cubicBezTo>
                  <a:cubicBezTo>
                    <a:pt x="87" y="49"/>
                    <a:pt x="156" y="25"/>
                    <a:pt x="2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" name="Freeform 112">
              <a:extLst>
                <a:ext uri="{FF2B5EF4-FFF2-40B4-BE49-F238E27FC236}">
                  <a16:creationId xmlns="" xmlns:a16="http://schemas.microsoft.com/office/drawing/2014/main" id="{E9EA0E3A-7B55-4821-B665-867168373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5888" y="1001713"/>
              <a:ext cx="71438" cy="44450"/>
            </a:xfrm>
            <a:custGeom>
              <a:avLst/>
              <a:gdLst>
                <a:gd name="T0" fmla="*/ 172 w 172"/>
                <a:gd name="T1" fmla="*/ 45 h 54"/>
                <a:gd name="T2" fmla="*/ 157 w 172"/>
                <a:gd name="T3" fmla="*/ 53 h 54"/>
                <a:gd name="T4" fmla="*/ 0 w 172"/>
                <a:gd name="T5" fmla="*/ 16 h 54"/>
                <a:gd name="T6" fmla="*/ 16 w 172"/>
                <a:gd name="T7" fmla="*/ 0 h 54"/>
                <a:gd name="T8" fmla="*/ 171 w 172"/>
                <a:gd name="T9" fmla="*/ 33 h 54"/>
                <a:gd name="T10" fmla="*/ 172 w 172"/>
                <a:gd name="T11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54">
                  <a:moveTo>
                    <a:pt x="172" y="45"/>
                  </a:moveTo>
                  <a:cubicBezTo>
                    <a:pt x="167" y="48"/>
                    <a:pt x="161" y="54"/>
                    <a:pt x="157" y="53"/>
                  </a:cubicBezTo>
                  <a:cubicBezTo>
                    <a:pt x="105" y="45"/>
                    <a:pt x="54" y="35"/>
                    <a:pt x="0" y="16"/>
                  </a:cubicBezTo>
                  <a:cubicBezTo>
                    <a:pt x="8" y="8"/>
                    <a:pt x="12" y="0"/>
                    <a:pt x="16" y="0"/>
                  </a:cubicBezTo>
                  <a:cubicBezTo>
                    <a:pt x="69" y="3"/>
                    <a:pt x="120" y="19"/>
                    <a:pt x="171" y="33"/>
                  </a:cubicBezTo>
                  <a:cubicBezTo>
                    <a:pt x="172" y="37"/>
                    <a:pt x="172" y="41"/>
                    <a:pt x="17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8" name="Freeform 113">
              <a:extLst>
                <a:ext uri="{FF2B5EF4-FFF2-40B4-BE49-F238E27FC236}">
                  <a16:creationId xmlns="" xmlns:a16="http://schemas.microsoft.com/office/drawing/2014/main" id="{2E4423BD-43C3-408C-A3A3-E7C395268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0300" y="890588"/>
              <a:ext cx="71438" cy="44450"/>
            </a:xfrm>
            <a:custGeom>
              <a:avLst/>
              <a:gdLst>
                <a:gd name="T0" fmla="*/ 171 w 171"/>
                <a:gd name="T1" fmla="*/ 35 h 54"/>
                <a:gd name="T2" fmla="*/ 150 w 171"/>
                <a:gd name="T3" fmla="*/ 53 h 54"/>
                <a:gd name="T4" fmla="*/ 9 w 171"/>
                <a:gd name="T5" fmla="*/ 25 h 54"/>
                <a:gd name="T6" fmla="*/ 1 w 171"/>
                <a:gd name="T7" fmla="*/ 10 h 54"/>
                <a:gd name="T8" fmla="*/ 14 w 171"/>
                <a:gd name="T9" fmla="*/ 0 h 54"/>
                <a:gd name="T10" fmla="*/ 171 w 171"/>
                <a:gd name="T11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54">
                  <a:moveTo>
                    <a:pt x="171" y="35"/>
                  </a:moveTo>
                  <a:cubicBezTo>
                    <a:pt x="160" y="45"/>
                    <a:pt x="154" y="54"/>
                    <a:pt x="150" y="53"/>
                  </a:cubicBezTo>
                  <a:cubicBezTo>
                    <a:pt x="103" y="45"/>
                    <a:pt x="56" y="35"/>
                    <a:pt x="9" y="25"/>
                  </a:cubicBezTo>
                  <a:cubicBezTo>
                    <a:pt x="5" y="24"/>
                    <a:pt x="0" y="15"/>
                    <a:pt x="1" y="10"/>
                  </a:cubicBezTo>
                  <a:cubicBezTo>
                    <a:pt x="1" y="6"/>
                    <a:pt x="10" y="0"/>
                    <a:pt x="14" y="0"/>
                  </a:cubicBezTo>
                  <a:cubicBezTo>
                    <a:pt x="64" y="10"/>
                    <a:pt x="115" y="17"/>
                    <a:pt x="17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" name="Freeform 114">
              <a:extLst>
                <a:ext uri="{FF2B5EF4-FFF2-40B4-BE49-F238E27FC236}">
                  <a16:creationId xmlns="" xmlns:a16="http://schemas.microsoft.com/office/drawing/2014/main" id="{6D125CAA-8086-4607-8EC4-E691CBEB2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0475" y="942975"/>
              <a:ext cx="68263" cy="46038"/>
            </a:xfrm>
            <a:custGeom>
              <a:avLst/>
              <a:gdLst>
                <a:gd name="T0" fmla="*/ 167 w 167"/>
                <a:gd name="T1" fmla="*/ 46 h 56"/>
                <a:gd name="T2" fmla="*/ 149 w 167"/>
                <a:gd name="T3" fmla="*/ 55 h 56"/>
                <a:gd name="T4" fmla="*/ 10 w 167"/>
                <a:gd name="T5" fmla="*/ 25 h 56"/>
                <a:gd name="T6" fmla="*/ 0 w 167"/>
                <a:gd name="T7" fmla="*/ 11 h 56"/>
                <a:gd name="T8" fmla="*/ 14 w 167"/>
                <a:gd name="T9" fmla="*/ 1 h 56"/>
                <a:gd name="T10" fmla="*/ 153 w 167"/>
                <a:gd name="T11" fmla="*/ 31 h 56"/>
                <a:gd name="T12" fmla="*/ 167 w 167"/>
                <a:gd name="T13" fmla="*/ 4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6">
                  <a:moveTo>
                    <a:pt x="167" y="46"/>
                  </a:moveTo>
                  <a:cubicBezTo>
                    <a:pt x="159" y="50"/>
                    <a:pt x="153" y="56"/>
                    <a:pt x="149" y="55"/>
                  </a:cubicBezTo>
                  <a:cubicBezTo>
                    <a:pt x="102" y="46"/>
                    <a:pt x="56" y="36"/>
                    <a:pt x="10" y="25"/>
                  </a:cubicBezTo>
                  <a:cubicBezTo>
                    <a:pt x="5" y="24"/>
                    <a:pt x="0" y="15"/>
                    <a:pt x="0" y="11"/>
                  </a:cubicBezTo>
                  <a:cubicBezTo>
                    <a:pt x="1" y="7"/>
                    <a:pt x="10" y="0"/>
                    <a:pt x="14" y="1"/>
                  </a:cubicBezTo>
                  <a:cubicBezTo>
                    <a:pt x="61" y="10"/>
                    <a:pt x="107" y="20"/>
                    <a:pt x="153" y="31"/>
                  </a:cubicBezTo>
                  <a:cubicBezTo>
                    <a:pt x="158" y="32"/>
                    <a:pt x="161" y="39"/>
                    <a:pt x="167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Freeform 115">
              <a:extLst>
                <a:ext uri="{FF2B5EF4-FFF2-40B4-BE49-F238E27FC236}">
                  <a16:creationId xmlns="" xmlns:a16="http://schemas.microsoft.com/office/drawing/2014/main" id="{128DDF03-060F-4DF4-AFA9-8067F61E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1713" y="835025"/>
              <a:ext cx="71438" cy="46038"/>
            </a:xfrm>
            <a:custGeom>
              <a:avLst/>
              <a:gdLst>
                <a:gd name="T0" fmla="*/ 8 w 175"/>
                <a:gd name="T1" fmla="*/ 0 h 57"/>
                <a:gd name="T2" fmla="*/ 175 w 175"/>
                <a:gd name="T3" fmla="*/ 41 h 57"/>
                <a:gd name="T4" fmla="*/ 151 w 175"/>
                <a:gd name="T5" fmla="*/ 56 h 57"/>
                <a:gd name="T6" fmla="*/ 14 w 175"/>
                <a:gd name="T7" fmla="*/ 27 h 57"/>
                <a:gd name="T8" fmla="*/ 0 w 175"/>
                <a:gd name="T9" fmla="*/ 10 h 57"/>
                <a:gd name="T10" fmla="*/ 8 w 175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57">
                  <a:moveTo>
                    <a:pt x="8" y="0"/>
                  </a:moveTo>
                  <a:cubicBezTo>
                    <a:pt x="61" y="10"/>
                    <a:pt x="115" y="19"/>
                    <a:pt x="175" y="41"/>
                  </a:cubicBezTo>
                  <a:cubicBezTo>
                    <a:pt x="162" y="50"/>
                    <a:pt x="155" y="57"/>
                    <a:pt x="151" y="56"/>
                  </a:cubicBezTo>
                  <a:cubicBezTo>
                    <a:pt x="105" y="47"/>
                    <a:pt x="60" y="38"/>
                    <a:pt x="14" y="27"/>
                  </a:cubicBezTo>
                  <a:cubicBezTo>
                    <a:pt x="8" y="25"/>
                    <a:pt x="5" y="16"/>
                    <a:pt x="0" y="10"/>
                  </a:cubicBezTo>
                  <a:cubicBezTo>
                    <a:pt x="3" y="7"/>
                    <a:pt x="5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Freeform 116">
              <a:extLst>
                <a:ext uri="{FF2B5EF4-FFF2-40B4-BE49-F238E27FC236}">
                  <a16:creationId xmlns="" xmlns:a16="http://schemas.microsoft.com/office/drawing/2014/main" id="{90F20F5F-5F30-40DF-8B12-510DA71CE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6300" y="760413"/>
              <a:ext cx="65088" cy="60325"/>
            </a:xfrm>
            <a:custGeom>
              <a:avLst/>
              <a:gdLst>
                <a:gd name="T0" fmla="*/ 160 w 160"/>
                <a:gd name="T1" fmla="*/ 56 h 74"/>
                <a:gd name="T2" fmla="*/ 135 w 160"/>
                <a:gd name="T3" fmla="*/ 70 h 74"/>
                <a:gd name="T4" fmla="*/ 15 w 160"/>
                <a:gd name="T5" fmla="*/ 28 h 74"/>
                <a:gd name="T6" fmla="*/ 8 w 160"/>
                <a:gd name="T7" fmla="*/ 25 h 74"/>
                <a:gd name="T8" fmla="*/ 0 w 160"/>
                <a:gd name="T9" fmla="*/ 9 h 74"/>
                <a:gd name="T10" fmla="*/ 19 w 160"/>
                <a:gd name="T11" fmla="*/ 2 h 74"/>
                <a:gd name="T12" fmla="*/ 74 w 160"/>
                <a:gd name="T13" fmla="*/ 22 h 74"/>
                <a:gd name="T14" fmla="*/ 138 w 160"/>
                <a:gd name="T15" fmla="*/ 43 h 74"/>
                <a:gd name="T16" fmla="*/ 160 w 160"/>
                <a:gd name="T17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74">
                  <a:moveTo>
                    <a:pt x="160" y="56"/>
                  </a:moveTo>
                  <a:cubicBezTo>
                    <a:pt x="156" y="74"/>
                    <a:pt x="145" y="74"/>
                    <a:pt x="135" y="70"/>
                  </a:cubicBezTo>
                  <a:cubicBezTo>
                    <a:pt x="95" y="57"/>
                    <a:pt x="55" y="43"/>
                    <a:pt x="15" y="28"/>
                  </a:cubicBezTo>
                  <a:cubicBezTo>
                    <a:pt x="13" y="28"/>
                    <a:pt x="9" y="27"/>
                    <a:pt x="8" y="25"/>
                  </a:cubicBezTo>
                  <a:cubicBezTo>
                    <a:pt x="5" y="20"/>
                    <a:pt x="2" y="14"/>
                    <a:pt x="0" y="9"/>
                  </a:cubicBezTo>
                  <a:cubicBezTo>
                    <a:pt x="6" y="6"/>
                    <a:pt x="13" y="0"/>
                    <a:pt x="19" y="2"/>
                  </a:cubicBezTo>
                  <a:cubicBezTo>
                    <a:pt x="38" y="7"/>
                    <a:pt x="56" y="16"/>
                    <a:pt x="74" y="22"/>
                  </a:cubicBezTo>
                  <a:cubicBezTo>
                    <a:pt x="96" y="30"/>
                    <a:pt x="117" y="36"/>
                    <a:pt x="138" y="43"/>
                  </a:cubicBezTo>
                  <a:cubicBezTo>
                    <a:pt x="146" y="46"/>
                    <a:pt x="153" y="52"/>
                    <a:pt x="1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Freeform 117">
              <a:extLst>
                <a:ext uri="{FF2B5EF4-FFF2-40B4-BE49-F238E27FC236}">
                  <a16:creationId xmlns="" xmlns:a16="http://schemas.microsoft.com/office/drawing/2014/main" id="{3698BF77-C4B8-4CA1-BBD2-7066B52F4A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6100" y="1408113"/>
              <a:ext cx="42863" cy="109538"/>
            </a:xfrm>
            <a:custGeom>
              <a:avLst/>
              <a:gdLst>
                <a:gd name="T0" fmla="*/ 0 w 103"/>
                <a:gd name="T1" fmla="*/ 133 h 133"/>
                <a:gd name="T2" fmla="*/ 13 w 103"/>
                <a:gd name="T3" fmla="*/ 109 h 133"/>
                <a:gd name="T4" fmla="*/ 78 w 103"/>
                <a:gd name="T5" fmla="*/ 11 h 133"/>
                <a:gd name="T6" fmla="*/ 95 w 103"/>
                <a:gd name="T7" fmla="*/ 0 h 133"/>
                <a:gd name="T8" fmla="*/ 103 w 103"/>
                <a:gd name="T9" fmla="*/ 20 h 133"/>
                <a:gd name="T10" fmla="*/ 0 w 103"/>
                <a:gd name="T1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133">
                  <a:moveTo>
                    <a:pt x="0" y="133"/>
                  </a:moveTo>
                  <a:cubicBezTo>
                    <a:pt x="5" y="125"/>
                    <a:pt x="7" y="115"/>
                    <a:pt x="13" y="109"/>
                  </a:cubicBezTo>
                  <a:cubicBezTo>
                    <a:pt x="42" y="81"/>
                    <a:pt x="68" y="52"/>
                    <a:pt x="78" y="11"/>
                  </a:cubicBezTo>
                  <a:cubicBezTo>
                    <a:pt x="79" y="6"/>
                    <a:pt x="89" y="3"/>
                    <a:pt x="95" y="0"/>
                  </a:cubicBezTo>
                  <a:cubicBezTo>
                    <a:pt x="98" y="6"/>
                    <a:pt x="103" y="13"/>
                    <a:pt x="103" y="20"/>
                  </a:cubicBezTo>
                  <a:cubicBezTo>
                    <a:pt x="100" y="60"/>
                    <a:pt x="49" y="123"/>
                    <a:pt x="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" name="Freeform 118">
              <a:extLst>
                <a:ext uri="{FF2B5EF4-FFF2-40B4-BE49-F238E27FC236}">
                  <a16:creationId xmlns="" xmlns:a16="http://schemas.microsoft.com/office/drawing/2014/main" id="{0B218B50-31E9-40C4-B27D-48B7BC23C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4475" y="1058863"/>
              <a:ext cx="68263" cy="50800"/>
            </a:xfrm>
            <a:custGeom>
              <a:avLst/>
              <a:gdLst>
                <a:gd name="T0" fmla="*/ 0 w 168"/>
                <a:gd name="T1" fmla="*/ 8 h 61"/>
                <a:gd name="T2" fmla="*/ 30 w 168"/>
                <a:gd name="T3" fmla="*/ 2 h 61"/>
                <a:gd name="T4" fmla="*/ 152 w 168"/>
                <a:gd name="T5" fmla="*/ 34 h 61"/>
                <a:gd name="T6" fmla="*/ 168 w 168"/>
                <a:gd name="T7" fmla="*/ 53 h 61"/>
                <a:gd name="T8" fmla="*/ 148 w 168"/>
                <a:gd name="T9" fmla="*/ 60 h 61"/>
                <a:gd name="T10" fmla="*/ 14 w 168"/>
                <a:gd name="T11" fmla="*/ 24 h 61"/>
                <a:gd name="T12" fmla="*/ 0 w 168"/>
                <a:gd name="T13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61">
                  <a:moveTo>
                    <a:pt x="0" y="8"/>
                  </a:moveTo>
                  <a:cubicBezTo>
                    <a:pt x="14" y="5"/>
                    <a:pt x="23" y="0"/>
                    <a:pt x="30" y="2"/>
                  </a:cubicBezTo>
                  <a:cubicBezTo>
                    <a:pt x="71" y="12"/>
                    <a:pt x="112" y="22"/>
                    <a:pt x="152" y="34"/>
                  </a:cubicBezTo>
                  <a:cubicBezTo>
                    <a:pt x="159" y="36"/>
                    <a:pt x="163" y="46"/>
                    <a:pt x="168" y="53"/>
                  </a:cubicBezTo>
                  <a:cubicBezTo>
                    <a:pt x="161" y="55"/>
                    <a:pt x="154" y="61"/>
                    <a:pt x="148" y="60"/>
                  </a:cubicBezTo>
                  <a:cubicBezTo>
                    <a:pt x="103" y="49"/>
                    <a:pt x="59" y="36"/>
                    <a:pt x="14" y="24"/>
                  </a:cubicBezTo>
                  <a:cubicBezTo>
                    <a:pt x="11" y="23"/>
                    <a:pt x="9" y="1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" name="Freeform 119">
              <a:extLst>
                <a:ext uri="{FF2B5EF4-FFF2-40B4-BE49-F238E27FC236}">
                  <a16:creationId xmlns="" xmlns:a16="http://schemas.microsoft.com/office/drawing/2014/main" id="{00BE6978-6634-4546-8E13-5CB53A7A5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3063" y="1130300"/>
              <a:ext cx="66675" cy="58738"/>
            </a:xfrm>
            <a:custGeom>
              <a:avLst/>
              <a:gdLst>
                <a:gd name="T0" fmla="*/ 5 w 161"/>
                <a:gd name="T1" fmla="*/ 0 h 72"/>
                <a:gd name="T2" fmla="*/ 161 w 161"/>
                <a:gd name="T3" fmla="*/ 51 h 72"/>
                <a:gd name="T4" fmla="*/ 139 w 161"/>
                <a:gd name="T5" fmla="*/ 69 h 72"/>
                <a:gd name="T6" fmla="*/ 15 w 161"/>
                <a:gd name="T7" fmla="*/ 26 h 72"/>
                <a:gd name="T8" fmla="*/ 0 w 161"/>
                <a:gd name="T9" fmla="*/ 9 h 72"/>
                <a:gd name="T10" fmla="*/ 5 w 161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72">
                  <a:moveTo>
                    <a:pt x="5" y="0"/>
                  </a:moveTo>
                  <a:cubicBezTo>
                    <a:pt x="60" y="9"/>
                    <a:pt x="111" y="29"/>
                    <a:pt x="161" y="51"/>
                  </a:cubicBezTo>
                  <a:cubicBezTo>
                    <a:pt x="161" y="71"/>
                    <a:pt x="150" y="72"/>
                    <a:pt x="139" y="69"/>
                  </a:cubicBezTo>
                  <a:cubicBezTo>
                    <a:pt x="98" y="55"/>
                    <a:pt x="56" y="41"/>
                    <a:pt x="15" y="26"/>
                  </a:cubicBezTo>
                  <a:cubicBezTo>
                    <a:pt x="9" y="24"/>
                    <a:pt x="5" y="15"/>
                    <a:pt x="0" y="9"/>
                  </a:cubicBezTo>
                  <a:cubicBezTo>
                    <a:pt x="2" y="6"/>
                    <a:pt x="3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" name="Freeform 120">
              <a:extLst>
                <a:ext uri="{FF2B5EF4-FFF2-40B4-BE49-F238E27FC236}">
                  <a16:creationId xmlns="" xmlns:a16="http://schemas.microsoft.com/office/drawing/2014/main" id="{71271E2D-BF88-4402-8DC8-8DA21DB7A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2125" y="1225550"/>
              <a:ext cx="63500" cy="79375"/>
            </a:xfrm>
            <a:custGeom>
              <a:avLst/>
              <a:gdLst>
                <a:gd name="T0" fmla="*/ 0 w 153"/>
                <a:gd name="T1" fmla="*/ 12 h 97"/>
                <a:gd name="T2" fmla="*/ 28 w 153"/>
                <a:gd name="T3" fmla="*/ 2 h 97"/>
                <a:gd name="T4" fmla="*/ 149 w 153"/>
                <a:gd name="T5" fmla="*/ 75 h 97"/>
                <a:gd name="T6" fmla="*/ 153 w 153"/>
                <a:gd name="T7" fmla="*/ 95 h 97"/>
                <a:gd name="T8" fmla="*/ 135 w 153"/>
                <a:gd name="T9" fmla="*/ 96 h 97"/>
                <a:gd name="T10" fmla="*/ 125 w 153"/>
                <a:gd name="T11" fmla="*/ 90 h 97"/>
                <a:gd name="T12" fmla="*/ 0 w 153"/>
                <a:gd name="T13" fmla="*/ 1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97">
                  <a:moveTo>
                    <a:pt x="0" y="12"/>
                  </a:moveTo>
                  <a:cubicBezTo>
                    <a:pt x="15" y="6"/>
                    <a:pt x="24" y="0"/>
                    <a:pt x="28" y="2"/>
                  </a:cubicBezTo>
                  <a:cubicBezTo>
                    <a:pt x="69" y="25"/>
                    <a:pt x="109" y="50"/>
                    <a:pt x="149" y="75"/>
                  </a:cubicBezTo>
                  <a:cubicBezTo>
                    <a:pt x="153" y="78"/>
                    <a:pt x="152" y="88"/>
                    <a:pt x="153" y="95"/>
                  </a:cubicBezTo>
                  <a:cubicBezTo>
                    <a:pt x="147" y="96"/>
                    <a:pt x="141" y="97"/>
                    <a:pt x="135" y="96"/>
                  </a:cubicBezTo>
                  <a:cubicBezTo>
                    <a:pt x="132" y="96"/>
                    <a:pt x="129" y="92"/>
                    <a:pt x="125" y="90"/>
                  </a:cubicBezTo>
                  <a:cubicBezTo>
                    <a:pt x="87" y="66"/>
                    <a:pt x="48" y="41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" name="Freeform 121">
              <a:extLst>
                <a:ext uri="{FF2B5EF4-FFF2-40B4-BE49-F238E27FC236}">
                  <a16:creationId xmlns="" xmlns:a16="http://schemas.microsoft.com/office/drawing/2014/main" id="{A6BE3D59-AC66-43BA-A734-4C8D55739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3013" y="354013"/>
              <a:ext cx="38100" cy="28575"/>
            </a:xfrm>
            <a:custGeom>
              <a:avLst/>
              <a:gdLst>
                <a:gd name="T0" fmla="*/ 0 w 94"/>
                <a:gd name="T1" fmla="*/ 17 h 35"/>
                <a:gd name="T2" fmla="*/ 87 w 94"/>
                <a:gd name="T3" fmla="*/ 4 h 35"/>
                <a:gd name="T4" fmla="*/ 94 w 94"/>
                <a:gd name="T5" fmla="*/ 18 h 35"/>
                <a:gd name="T6" fmla="*/ 16 w 94"/>
                <a:gd name="T7" fmla="*/ 34 h 35"/>
                <a:gd name="T8" fmla="*/ 0 w 94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35">
                  <a:moveTo>
                    <a:pt x="0" y="17"/>
                  </a:moveTo>
                  <a:cubicBezTo>
                    <a:pt x="33" y="4"/>
                    <a:pt x="60" y="0"/>
                    <a:pt x="87" y="4"/>
                  </a:cubicBezTo>
                  <a:cubicBezTo>
                    <a:pt x="90" y="5"/>
                    <a:pt x="91" y="13"/>
                    <a:pt x="94" y="18"/>
                  </a:cubicBezTo>
                  <a:cubicBezTo>
                    <a:pt x="69" y="35"/>
                    <a:pt x="42" y="33"/>
                    <a:pt x="16" y="34"/>
                  </a:cubicBezTo>
                  <a:cubicBezTo>
                    <a:pt x="13" y="35"/>
                    <a:pt x="8" y="27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" name="Freeform 122">
              <a:extLst>
                <a:ext uri="{FF2B5EF4-FFF2-40B4-BE49-F238E27FC236}">
                  <a16:creationId xmlns="" xmlns:a16="http://schemas.microsoft.com/office/drawing/2014/main" id="{F016317D-CA6A-4780-A1BC-3A99A663B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5125" y="242888"/>
              <a:ext cx="38100" cy="31750"/>
            </a:xfrm>
            <a:custGeom>
              <a:avLst/>
              <a:gdLst>
                <a:gd name="T0" fmla="*/ 85 w 92"/>
                <a:gd name="T1" fmla="*/ 0 h 39"/>
                <a:gd name="T2" fmla="*/ 61 w 92"/>
                <a:gd name="T3" fmla="*/ 31 h 39"/>
                <a:gd name="T4" fmla="*/ 0 w 92"/>
                <a:gd name="T5" fmla="*/ 13 h 39"/>
                <a:gd name="T6" fmla="*/ 85 w 92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39">
                  <a:moveTo>
                    <a:pt x="85" y="0"/>
                  </a:moveTo>
                  <a:cubicBezTo>
                    <a:pt x="92" y="29"/>
                    <a:pt x="75" y="29"/>
                    <a:pt x="61" y="31"/>
                  </a:cubicBezTo>
                  <a:cubicBezTo>
                    <a:pt x="13" y="39"/>
                    <a:pt x="13" y="39"/>
                    <a:pt x="0" y="13"/>
                  </a:cubicBezTo>
                  <a:cubicBezTo>
                    <a:pt x="29" y="9"/>
                    <a:pt x="55" y="5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" name="Freeform 123">
              <a:extLst>
                <a:ext uri="{FF2B5EF4-FFF2-40B4-BE49-F238E27FC236}">
                  <a16:creationId xmlns="" xmlns:a16="http://schemas.microsoft.com/office/drawing/2014/main" id="{4A7B8A27-88BB-41DF-88F4-3E7E349C5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13" y="376238"/>
              <a:ext cx="36513" cy="26988"/>
            </a:xfrm>
            <a:custGeom>
              <a:avLst/>
              <a:gdLst>
                <a:gd name="T0" fmla="*/ 0 w 90"/>
                <a:gd name="T1" fmla="*/ 13 h 34"/>
                <a:gd name="T2" fmla="*/ 77 w 90"/>
                <a:gd name="T3" fmla="*/ 1 h 34"/>
                <a:gd name="T4" fmla="*/ 89 w 90"/>
                <a:gd name="T5" fmla="*/ 9 h 34"/>
                <a:gd name="T6" fmla="*/ 84 w 90"/>
                <a:gd name="T7" fmla="*/ 22 h 34"/>
                <a:gd name="T8" fmla="*/ 11 w 90"/>
                <a:gd name="T9" fmla="*/ 34 h 34"/>
                <a:gd name="T10" fmla="*/ 0 w 90"/>
                <a:gd name="T11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4">
                  <a:moveTo>
                    <a:pt x="0" y="13"/>
                  </a:moveTo>
                  <a:cubicBezTo>
                    <a:pt x="29" y="8"/>
                    <a:pt x="53" y="4"/>
                    <a:pt x="77" y="1"/>
                  </a:cubicBezTo>
                  <a:cubicBezTo>
                    <a:pt x="81" y="0"/>
                    <a:pt x="87" y="5"/>
                    <a:pt x="89" y="9"/>
                  </a:cubicBezTo>
                  <a:cubicBezTo>
                    <a:pt x="90" y="12"/>
                    <a:pt x="87" y="21"/>
                    <a:pt x="84" y="22"/>
                  </a:cubicBezTo>
                  <a:cubicBezTo>
                    <a:pt x="60" y="26"/>
                    <a:pt x="36" y="31"/>
                    <a:pt x="11" y="34"/>
                  </a:cubicBezTo>
                  <a:cubicBezTo>
                    <a:pt x="9" y="34"/>
                    <a:pt x="6" y="24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Freeform 124">
              <a:extLst>
                <a:ext uri="{FF2B5EF4-FFF2-40B4-BE49-F238E27FC236}">
                  <a16:creationId xmlns="" xmlns:a16="http://schemas.microsoft.com/office/drawing/2014/main" id="{FAEAAECE-E43B-4DEB-A714-FD15024B5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6013" y="393700"/>
              <a:ext cx="38100" cy="34925"/>
            </a:xfrm>
            <a:custGeom>
              <a:avLst/>
              <a:gdLst>
                <a:gd name="T0" fmla="*/ 96 w 96"/>
                <a:gd name="T1" fmla="*/ 20 h 44"/>
                <a:gd name="T2" fmla="*/ 0 w 96"/>
                <a:gd name="T3" fmla="*/ 38 h 44"/>
                <a:gd name="T4" fmla="*/ 96 w 96"/>
                <a:gd name="T5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44">
                  <a:moveTo>
                    <a:pt x="96" y="20"/>
                  </a:moveTo>
                  <a:cubicBezTo>
                    <a:pt x="61" y="38"/>
                    <a:pt x="33" y="44"/>
                    <a:pt x="0" y="38"/>
                  </a:cubicBezTo>
                  <a:cubicBezTo>
                    <a:pt x="15" y="9"/>
                    <a:pt x="58" y="0"/>
                    <a:pt x="9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" name="Freeform 125">
              <a:extLst>
                <a:ext uri="{FF2B5EF4-FFF2-40B4-BE49-F238E27FC236}">
                  <a16:creationId xmlns="" xmlns:a16="http://schemas.microsoft.com/office/drawing/2014/main" id="{52851D8B-5297-49B4-A9A2-B825AC809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5" y="419100"/>
              <a:ext cx="34925" cy="33338"/>
            </a:xfrm>
            <a:custGeom>
              <a:avLst/>
              <a:gdLst>
                <a:gd name="T0" fmla="*/ 84 w 84"/>
                <a:gd name="T1" fmla="*/ 8 h 41"/>
                <a:gd name="T2" fmla="*/ 82 w 84"/>
                <a:gd name="T3" fmla="*/ 23 h 41"/>
                <a:gd name="T4" fmla="*/ 10 w 84"/>
                <a:gd name="T5" fmla="*/ 41 h 41"/>
                <a:gd name="T6" fmla="*/ 0 w 84"/>
                <a:gd name="T7" fmla="*/ 31 h 41"/>
                <a:gd name="T8" fmla="*/ 6 w 84"/>
                <a:gd name="T9" fmla="*/ 18 h 41"/>
                <a:gd name="T10" fmla="*/ 84 w 84"/>
                <a:gd name="T1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41">
                  <a:moveTo>
                    <a:pt x="84" y="8"/>
                  </a:moveTo>
                  <a:cubicBezTo>
                    <a:pt x="83" y="14"/>
                    <a:pt x="84" y="23"/>
                    <a:pt x="82" y="23"/>
                  </a:cubicBezTo>
                  <a:cubicBezTo>
                    <a:pt x="58" y="30"/>
                    <a:pt x="34" y="36"/>
                    <a:pt x="10" y="41"/>
                  </a:cubicBezTo>
                  <a:cubicBezTo>
                    <a:pt x="7" y="41"/>
                    <a:pt x="1" y="35"/>
                    <a:pt x="0" y="31"/>
                  </a:cubicBezTo>
                  <a:cubicBezTo>
                    <a:pt x="0" y="27"/>
                    <a:pt x="3" y="19"/>
                    <a:pt x="6" y="18"/>
                  </a:cubicBezTo>
                  <a:cubicBezTo>
                    <a:pt x="31" y="11"/>
                    <a:pt x="56" y="0"/>
                    <a:pt x="8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1" name="Freeform 126">
              <a:extLst>
                <a:ext uri="{FF2B5EF4-FFF2-40B4-BE49-F238E27FC236}">
                  <a16:creationId xmlns="" xmlns:a16="http://schemas.microsoft.com/office/drawing/2014/main" id="{50D7990F-8C08-47C0-B72B-0B2C552F1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7425" y="447675"/>
              <a:ext cx="36513" cy="41275"/>
            </a:xfrm>
            <a:custGeom>
              <a:avLst/>
              <a:gdLst>
                <a:gd name="T0" fmla="*/ 0 w 89"/>
                <a:gd name="T1" fmla="*/ 27 h 49"/>
                <a:gd name="T2" fmla="*/ 82 w 89"/>
                <a:gd name="T3" fmla="*/ 3 h 49"/>
                <a:gd name="T4" fmla="*/ 66 w 89"/>
                <a:gd name="T5" fmla="*/ 29 h 49"/>
                <a:gd name="T6" fmla="*/ 0 w 89"/>
                <a:gd name="T7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49">
                  <a:moveTo>
                    <a:pt x="0" y="27"/>
                  </a:moveTo>
                  <a:cubicBezTo>
                    <a:pt x="26" y="9"/>
                    <a:pt x="53" y="0"/>
                    <a:pt x="82" y="3"/>
                  </a:cubicBezTo>
                  <a:cubicBezTo>
                    <a:pt x="89" y="22"/>
                    <a:pt x="78" y="27"/>
                    <a:pt x="66" y="29"/>
                  </a:cubicBezTo>
                  <a:cubicBezTo>
                    <a:pt x="44" y="33"/>
                    <a:pt x="21" y="49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Freeform 127">
              <a:extLst>
                <a:ext uri="{FF2B5EF4-FFF2-40B4-BE49-F238E27FC236}">
                  <a16:creationId xmlns="" xmlns:a16="http://schemas.microsoft.com/office/drawing/2014/main" id="{CE249E05-B187-42C5-AAB0-832328791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3563" y="182563"/>
              <a:ext cx="34925" cy="31750"/>
            </a:xfrm>
            <a:custGeom>
              <a:avLst/>
              <a:gdLst>
                <a:gd name="T0" fmla="*/ 85 w 85"/>
                <a:gd name="T1" fmla="*/ 22 h 38"/>
                <a:gd name="T2" fmla="*/ 4 w 85"/>
                <a:gd name="T3" fmla="*/ 37 h 38"/>
                <a:gd name="T4" fmla="*/ 0 w 85"/>
                <a:gd name="T5" fmla="*/ 19 h 38"/>
                <a:gd name="T6" fmla="*/ 53 w 85"/>
                <a:gd name="T7" fmla="*/ 6 h 38"/>
                <a:gd name="T8" fmla="*/ 85 w 85"/>
                <a:gd name="T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8">
                  <a:moveTo>
                    <a:pt x="85" y="22"/>
                  </a:moveTo>
                  <a:cubicBezTo>
                    <a:pt x="60" y="37"/>
                    <a:pt x="32" y="38"/>
                    <a:pt x="4" y="37"/>
                  </a:cubicBezTo>
                  <a:cubicBezTo>
                    <a:pt x="3" y="37"/>
                    <a:pt x="0" y="19"/>
                    <a:pt x="0" y="19"/>
                  </a:cubicBezTo>
                  <a:cubicBezTo>
                    <a:pt x="18" y="14"/>
                    <a:pt x="35" y="9"/>
                    <a:pt x="53" y="6"/>
                  </a:cubicBezTo>
                  <a:cubicBezTo>
                    <a:pt x="64" y="4"/>
                    <a:pt x="78" y="0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" name="Freeform 128">
              <a:extLst>
                <a:ext uri="{FF2B5EF4-FFF2-40B4-BE49-F238E27FC236}">
                  <a16:creationId xmlns="" xmlns:a16="http://schemas.microsoft.com/office/drawing/2014/main" id="{DDF00BDF-30C9-433B-AD90-B5857F7E8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5475" y="165100"/>
              <a:ext cx="38100" cy="31750"/>
            </a:xfrm>
            <a:custGeom>
              <a:avLst/>
              <a:gdLst>
                <a:gd name="T0" fmla="*/ 90 w 90"/>
                <a:gd name="T1" fmla="*/ 12 h 38"/>
                <a:gd name="T2" fmla="*/ 0 w 90"/>
                <a:gd name="T3" fmla="*/ 19 h 38"/>
                <a:gd name="T4" fmla="*/ 78 w 90"/>
                <a:gd name="T5" fmla="*/ 0 h 38"/>
                <a:gd name="T6" fmla="*/ 90 w 90"/>
                <a:gd name="T7" fmla="*/ 1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38">
                  <a:moveTo>
                    <a:pt x="90" y="12"/>
                  </a:moveTo>
                  <a:cubicBezTo>
                    <a:pt x="53" y="36"/>
                    <a:pt x="21" y="38"/>
                    <a:pt x="0" y="19"/>
                  </a:cubicBezTo>
                  <a:cubicBezTo>
                    <a:pt x="24" y="0"/>
                    <a:pt x="51" y="2"/>
                    <a:pt x="78" y="0"/>
                  </a:cubicBezTo>
                  <a:cubicBezTo>
                    <a:pt x="81" y="0"/>
                    <a:pt x="86" y="8"/>
                    <a:pt x="9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4" name="Freeform 129">
              <a:extLst>
                <a:ext uri="{FF2B5EF4-FFF2-40B4-BE49-F238E27FC236}">
                  <a16:creationId xmlns="" xmlns:a16="http://schemas.microsoft.com/office/drawing/2014/main" id="{5522D37A-8116-49B4-A1B5-DA6C72D04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6888" y="207963"/>
              <a:ext cx="36513" cy="25400"/>
            </a:xfrm>
            <a:custGeom>
              <a:avLst/>
              <a:gdLst>
                <a:gd name="T0" fmla="*/ 87 w 87"/>
                <a:gd name="T1" fmla="*/ 16 h 32"/>
                <a:gd name="T2" fmla="*/ 62 w 87"/>
                <a:gd name="T3" fmla="*/ 27 h 32"/>
                <a:gd name="T4" fmla="*/ 7 w 87"/>
                <a:gd name="T5" fmla="*/ 32 h 32"/>
                <a:gd name="T6" fmla="*/ 1 w 87"/>
                <a:gd name="T7" fmla="*/ 24 h 32"/>
                <a:gd name="T8" fmla="*/ 6 w 87"/>
                <a:gd name="T9" fmla="*/ 11 h 32"/>
                <a:gd name="T10" fmla="*/ 87 w 87"/>
                <a:gd name="T11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32">
                  <a:moveTo>
                    <a:pt x="87" y="16"/>
                  </a:moveTo>
                  <a:cubicBezTo>
                    <a:pt x="79" y="20"/>
                    <a:pt x="71" y="25"/>
                    <a:pt x="62" y="27"/>
                  </a:cubicBezTo>
                  <a:cubicBezTo>
                    <a:pt x="44" y="30"/>
                    <a:pt x="25" y="31"/>
                    <a:pt x="7" y="32"/>
                  </a:cubicBezTo>
                  <a:cubicBezTo>
                    <a:pt x="5" y="32"/>
                    <a:pt x="0" y="27"/>
                    <a:pt x="1" y="24"/>
                  </a:cubicBezTo>
                  <a:cubicBezTo>
                    <a:pt x="1" y="19"/>
                    <a:pt x="3" y="13"/>
                    <a:pt x="6" y="11"/>
                  </a:cubicBezTo>
                  <a:cubicBezTo>
                    <a:pt x="17" y="2"/>
                    <a:pt x="67" y="0"/>
                    <a:pt x="8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5" name="Freeform 130">
              <a:extLst>
                <a:ext uri="{FF2B5EF4-FFF2-40B4-BE49-F238E27FC236}">
                  <a16:creationId xmlns="" xmlns:a16="http://schemas.microsoft.com/office/drawing/2014/main" id="{C0A34A80-9120-49CD-B6D3-227FACB9F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0038" y="263525"/>
              <a:ext cx="38100" cy="26988"/>
            </a:xfrm>
            <a:custGeom>
              <a:avLst/>
              <a:gdLst>
                <a:gd name="T0" fmla="*/ 95 w 95"/>
                <a:gd name="T1" fmla="*/ 15 h 32"/>
                <a:gd name="T2" fmla="*/ 9 w 95"/>
                <a:gd name="T3" fmla="*/ 30 h 32"/>
                <a:gd name="T4" fmla="*/ 20 w 95"/>
                <a:gd name="T5" fmla="*/ 6 h 32"/>
                <a:gd name="T6" fmla="*/ 82 w 95"/>
                <a:gd name="T7" fmla="*/ 1 h 32"/>
                <a:gd name="T8" fmla="*/ 95 w 95"/>
                <a:gd name="T9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32">
                  <a:moveTo>
                    <a:pt x="95" y="15"/>
                  </a:moveTo>
                  <a:cubicBezTo>
                    <a:pt x="64" y="32"/>
                    <a:pt x="36" y="32"/>
                    <a:pt x="9" y="30"/>
                  </a:cubicBezTo>
                  <a:cubicBezTo>
                    <a:pt x="0" y="14"/>
                    <a:pt x="9" y="8"/>
                    <a:pt x="20" y="6"/>
                  </a:cubicBezTo>
                  <a:cubicBezTo>
                    <a:pt x="41" y="3"/>
                    <a:pt x="62" y="1"/>
                    <a:pt x="82" y="1"/>
                  </a:cubicBezTo>
                  <a:cubicBezTo>
                    <a:pt x="85" y="0"/>
                    <a:pt x="89" y="7"/>
                    <a:pt x="9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6" name="Freeform 131">
              <a:extLst>
                <a:ext uri="{FF2B5EF4-FFF2-40B4-BE49-F238E27FC236}">
                  <a16:creationId xmlns="" xmlns:a16="http://schemas.microsoft.com/office/drawing/2014/main" id="{E6C9CAF6-B720-41E0-8D22-09D44E7F5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950" y="280988"/>
              <a:ext cx="36513" cy="31750"/>
            </a:xfrm>
            <a:custGeom>
              <a:avLst/>
              <a:gdLst>
                <a:gd name="T0" fmla="*/ 0 w 90"/>
                <a:gd name="T1" fmla="*/ 28 h 39"/>
                <a:gd name="T2" fmla="*/ 16 w 90"/>
                <a:gd name="T3" fmla="*/ 9 h 39"/>
                <a:gd name="T4" fmla="*/ 75 w 90"/>
                <a:gd name="T5" fmla="*/ 0 h 39"/>
                <a:gd name="T6" fmla="*/ 89 w 90"/>
                <a:gd name="T7" fmla="*/ 10 h 39"/>
                <a:gd name="T8" fmla="*/ 81 w 90"/>
                <a:gd name="T9" fmla="*/ 24 h 39"/>
                <a:gd name="T10" fmla="*/ 0 w 90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9">
                  <a:moveTo>
                    <a:pt x="0" y="28"/>
                  </a:moveTo>
                  <a:cubicBezTo>
                    <a:pt x="8" y="19"/>
                    <a:pt x="11" y="10"/>
                    <a:pt x="16" y="9"/>
                  </a:cubicBezTo>
                  <a:cubicBezTo>
                    <a:pt x="36" y="5"/>
                    <a:pt x="55" y="2"/>
                    <a:pt x="75" y="0"/>
                  </a:cubicBezTo>
                  <a:cubicBezTo>
                    <a:pt x="80" y="0"/>
                    <a:pt x="88" y="5"/>
                    <a:pt x="89" y="10"/>
                  </a:cubicBezTo>
                  <a:cubicBezTo>
                    <a:pt x="90" y="14"/>
                    <a:pt x="85" y="23"/>
                    <a:pt x="81" y="24"/>
                  </a:cubicBezTo>
                  <a:cubicBezTo>
                    <a:pt x="56" y="30"/>
                    <a:pt x="31" y="39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7" name="Freeform 132">
              <a:extLst>
                <a:ext uri="{FF2B5EF4-FFF2-40B4-BE49-F238E27FC236}">
                  <a16:creationId xmlns="" xmlns:a16="http://schemas.microsoft.com/office/drawing/2014/main" id="{D21DB0E7-AB19-4EAA-B7EE-E39AA0DA3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1450" y="292100"/>
              <a:ext cx="36513" cy="33338"/>
            </a:xfrm>
            <a:custGeom>
              <a:avLst/>
              <a:gdLst>
                <a:gd name="T0" fmla="*/ 90 w 90"/>
                <a:gd name="T1" fmla="*/ 26 h 41"/>
                <a:gd name="T2" fmla="*/ 9 w 90"/>
                <a:gd name="T3" fmla="*/ 41 h 41"/>
                <a:gd name="T4" fmla="*/ 1 w 90"/>
                <a:gd name="T5" fmla="*/ 29 h 41"/>
                <a:gd name="T6" fmla="*/ 6 w 90"/>
                <a:gd name="T7" fmla="*/ 20 h 41"/>
                <a:gd name="T8" fmla="*/ 85 w 90"/>
                <a:gd name="T9" fmla="*/ 14 h 41"/>
                <a:gd name="T10" fmla="*/ 90 w 90"/>
                <a:gd name="T11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41">
                  <a:moveTo>
                    <a:pt x="90" y="26"/>
                  </a:moveTo>
                  <a:cubicBezTo>
                    <a:pt x="65" y="40"/>
                    <a:pt x="37" y="41"/>
                    <a:pt x="9" y="41"/>
                  </a:cubicBezTo>
                  <a:cubicBezTo>
                    <a:pt x="6" y="41"/>
                    <a:pt x="2" y="34"/>
                    <a:pt x="1" y="29"/>
                  </a:cubicBezTo>
                  <a:cubicBezTo>
                    <a:pt x="0" y="27"/>
                    <a:pt x="3" y="20"/>
                    <a:pt x="6" y="20"/>
                  </a:cubicBezTo>
                  <a:cubicBezTo>
                    <a:pt x="32" y="15"/>
                    <a:pt x="57" y="0"/>
                    <a:pt x="85" y="14"/>
                  </a:cubicBezTo>
                  <a:cubicBezTo>
                    <a:pt x="87" y="15"/>
                    <a:pt x="87" y="19"/>
                    <a:pt x="9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8" name="Freeform 133">
              <a:extLst>
                <a:ext uri="{FF2B5EF4-FFF2-40B4-BE49-F238E27FC236}">
                  <a16:creationId xmlns="" xmlns:a16="http://schemas.microsoft.com/office/drawing/2014/main" id="{7D72A775-BFCA-4238-B2BD-3E91D1A46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9688" y="334963"/>
              <a:ext cx="36513" cy="31750"/>
            </a:xfrm>
            <a:custGeom>
              <a:avLst/>
              <a:gdLst>
                <a:gd name="T0" fmla="*/ 0 w 87"/>
                <a:gd name="T1" fmla="*/ 17 h 37"/>
                <a:gd name="T2" fmla="*/ 76 w 87"/>
                <a:gd name="T3" fmla="*/ 2 h 37"/>
                <a:gd name="T4" fmla="*/ 86 w 87"/>
                <a:gd name="T5" fmla="*/ 11 h 37"/>
                <a:gd name="T6" fmla="*/ 83 w 87"/>
                <a:gd name="T7" fmla="*/ 21 h 37"/>
                <a:gd name="T8" fmla="*/ 4 w 87"/>
                <a:gd name="T9" fmla="*/ 29 h 37"/>
                <a:gd name="T10" fmla="*/ 0 w 87"/>
                <a:gd name="T11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37">
                  <a:moveTo>
                    <a:pt x="0" y="17"/>
                  </a:moveTo>
                  <a:cubicBezTo>
                    <a:pt x="24" y="0"/>
                    <a:pt x="50" y="3"/>
                    <a:pt x="76" y="2"/>
                  </a:cubicBezTo>
                  <a:cubicBezTo>
                    <a:pt x="79" y="2"/>
                    <a:pt x="84" y="7"/>
                    <a:pt x="86" y="11"/>
                  </a:cubicBezTo>
                  <a:cubicBezTo>
                    <a:pt x="87" y="13"/>
                    <a:pt x="85" y="19"/>
                    <a:pt x="83" y="21"/>
                  </a:cubicBezTo>
                  <a:cubicBezTo>
                    <a:pt x="72" y="31"/>
                    <a:pt x="18" y="37"/>
                    <a:pt x="4" y="29"/>
                  </a:cubicBezTo>
                  <a:cubicBezTo>
                    <a:pt x="2" y="27"/>
                    <a:pt x="2" y="2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9" name="Freeform 134">
              <a:extLst>
                <a:ext uri="{FF2B5EF4-FFF2-40B4-BE49-F238E27FC236}">
                  <a16:creationId xmlns="" xmlns:a16="http://schemas.microsoft.com/office/drawing/2014/main" id="{A338310B-B811-4348-A3A3-6FB4A2C6F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738" y="79375"/>
              <a:ext cx="34925" cy="36513"/>
            </a:xfrm>
            <a:custGeom>
              <a:avLst/>
              <a:gdLst>
                <a:gd name="T0" fmla="*/ 85 w 85"/>
                <a:gd name="T1" fmla="*/ 11 h 44"/>
                <a:gd name="T2" fmla="*/ 73 w 85"/>
                <a:gd name="T3" fmla="*/ 28 h 44"/>
                <a:gd name="T4" fmla="*/ 16 w 85"/>
                <a:gd name="T5" fmla="*/ 43 h 44"/>
                <a:gd name="T6" fmla="*/ 1 w 85"/>
                <a:gd name="T7" fmla="*/ 35 h 44"/>
                <a:gd name="T8" fmla="*/ 8 w 85"/>
                <a:gd name="T9" fmla="*/ 20 h 44"/>
                <a:gd name="T10" fmla="*/ 78 w 85"/>
                <a:gd name="T11" fmla="*/ 0 h 44"/>
                <a:gd name="T12" fmla="*/ 85 w 85"/>
                <a:gd name="T13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44">
                  <a:moveTo>
                    <a:pt x="85" y="11"/>
                  </a:moveTo>
                  <a:cubicBezTo>
                    <a:pt x="81" y="17"/>
                    <a:pt x="79" y="26"/>
                    <a:pt x="73" y="28"/>
                  </a:cubicBezTo>
                  <a:cubicBezTo>
                    <a:pt x="55" y="34"/>
                    <a:pt x="35" y="39"/>
                    <a:pt x="16" y="43"/>
                  </a:cubicBezTo>
                  <a:cubicBezTo>
                    <a:pt x="11" y="44"/>
                    <a:pt x="3" y="39"/>
                    <a:pt x="1" y="35"/>
                  </a:cubicBezTo>
                  <a:cubicBezTo>
                    <a:pt x="0" y="31"/>
                    <a:pt x="4" y="21"/>
                    <a:pt x="8" y="20"/>
                  </a:cubicBezTo>
                  <a:cubicBezTo>
                    <a:pt x="31" y="12"/>
                    <a:pt x="55" y="7"/>
                    <a:pt x="78" y="0"/>
                  </a:cubicBezTo>
                  <a:cubicBezTo>
                    <a:pt x="81" y="4"/>
                    <a:pt x="83" y="7"/>
                    <a:pt x="8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" name="Freeform 135">
              <a:extLst>
                <a:ext uri="{FF2B5EF4-FFF2-40B4-BE49-F238E27FC236}">
                  <a16:creationId xmlns="" xmlns:a16="http://schemas.microsoft.com/office/drawing/2014/main" id="{3B099DDE-66F0-4F52-891B-815ECFF19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5650" y="111125"/>
              <a:ext cx="36513" cy="38100"/>
            </a:xfrm>
            <a:custGeom>
              <a:avLst/>
              <a:gdLst>
                <a:gd name="T0" fmla="*/ 86 w 86"/>
                <a:gd name="T1" fmla="*/ 14 h 47"/>
                <a:gd name="T2" fmla="*/ 0 w 86"/>
                <a:gd name="T3" fmla="*/ 29 h 47"/>
                <a:gd name="T4" fmla="*/ 86 w 86"/>
                <a:gd name="T5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47">
                  <a:moveTo>
                    <a:pt x="86" y="14"/>
                  </a:moveTo>
                  <a:cubicBezTo>
                    <a:pt x="64" y="40"/>
                    <a:pt x="23" y="47"/>
                    <a:pt x="0" y="29"/>
                  </a:cubicBezTo>
                  <a:cubicBezTo>
                    <a:pt x="24" y="6"/>
                    <a:pt x="60" y="0"/>
                    <a:pt x="8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1" name="Freeform 136">
              <a:extLst>
                <a:ext uri="{FF2B5EF4-FFF2-40B4-BE49-F238E27FC236}">
                  <a16:creationId xmlns="" xmlns:a16="http://schemas.microsoft.com/office/drawing/2014/main" id="{1857310E-E6F4-43EA-8187-2D8B0F258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8838" y="523875"/>
              <a:ext cx="36513" cy="41275"/>
            </a:xfrm>
            <a:custGeom>
              <a:avLst/>
              <a:gdLst>
                <a:gd name="T0" fmla="*/ 0 w 92"/>
                <a:gd name="T1" fmla="*/ 35 h 51"/>
                <a:gd name="T2" fmla="*/ 74 w 92"/>
                <a:gd name="T3" fmla="*/ 1 h 51"/>
                <a:gd name="T4" fmla="*/ 90 w 92"/>
                <a:gd name="T5" fmla="*/ 8 h 51"/>
                <a:gd name="T6" fmla="*/ 87 w 92"/>
                <a:gd name="T7" fmla="*/ 22 h 51"/>
                <a:gd name="T8" fmla="*/ 19 w 92"/>
                <a:gd name="T9" fmla="*/ 50 h 51"/>
                <a:gd name="T10" fmla="*/ 0 w 92"/>
                <a:gd name="T11" fmla="*/ 3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51">
                  <a:moveTo>
                    <a:pt x="0" y="35"/>
                  </a:moveTo>
                  <a:cubicBezTo>
                    <a:pt x="30" y="21"/>
                    <a:pt x="52" y="10"/>
                    <a:pt x="74" y="1"/>
                  </a:cubicBezTo>
                  <a:cubicBezTo>
                    <a:pt x="78" y="0"/>
                    <a:pt x="86" y="4"/>
                    <a:pt x="90" y="8"/>
                  </a:cubicBezTo>
                  <a:cubicBezTo>
                    <a:pt x="92" y="10"/>
                    <a:pt x="90" y="20"/>
                    <a:pt x="87" y="22"/>
                  </a:cubicBezTo>
                  <a:cubicBezTo>
                    <a:pt x="65" y="32"/>
                    <a:pt x="42" y="41"/>
                    <a:pt x="19" y="50"/>
                  </a:cubicBezTo>
                  <a:cubicBezTo>
                    <a:pt x="17" y="51"/>
                    <a:pt x="12" y="44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2" name="Freeform 137">
              <a:extLst>
                <a:ext uri="{FF2B5EF4-FFF2-40B4-BE49-F238E27FC236}">
                  <a16:creationId xmlns="" xmlns:a16="http://schemas.microsoft.com/office/drawing/2014/main" id="{A2DB54FB-B9A2-443B-AF5E-76077A32C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3188" y="317500"/>
              <a:ext cx="39688" cy="25400"/>
            </a:xfrm>
            <a:custGeom>
              <a:avLst/>
              <a:gdLst>
                <a:gd name="T0" fmla="*/ 0 w 98"/>
                <a:gd name="T1" fmla="*/ 12 h 32"/>
                <a:gd name="T2" fmla="*/ 85 w 98"/>
                <a:gd name="T3" fmla="*/ 0 h 32"/>
                <a:gd name="T4" fmla="*/ 80 w 98"/>
                <a:gd name="T5" fmla="*/ 26 h 32"/>
                <a:gd name="T6" fmla="*/ 14 w 98"/>
                <a:gd name="T7" fmla="*/ 32 h 32"/>
                <a:gd name="T8" fmla="*/ 0 w 98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2">
                  <a:moveTo>
                    <a:pt x="0" y="12"/>
                  </a:moveTo>
                  <a:cubicBezTo>
                    <a:pt x="34" y="7"/>
                    <a:pt x="61" y="3"/>
                    <a:pt x="85" y="0"/>
                  </a:cubicBezTo>
                  <a:cubicBezTo>
                    <a:pt x="98" y="16"/>
                    <a:pt x="92" y="24"/>
                    <a:pt x="80" y="26"/>
                  </a:cubicBezTo>
                  <a:cubicBezTo>
                    <a:pt x="58" y="30"/>
                    <a:pt x="36" y="31"/>
                    <a:pt x="14" y="32"/>
                  </a:cubicBezTo>
                  <a:cubicBezTo>
                    <a:pt x="11" y="32"/>
                    <a:pt x="9" y="25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3" name="Freeform 138">
              <a:extLst>
                <a:ext uri="{FF2B5EF4-FFF2-40B4-BE49-F238E27FC236}">
                  <a16:creationId xmlns="" xmlns:a16="http://schemas.microsoft.com/office/drawing/2014/main" id="{3CDA2BE7-DE1E-4BA8-87E2-C78809393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2150" y="139700"/>
              <a:ext cx="34925" cy="31750"/>
            </a:xfrm>
            <a:custGeom>
              <a:avLst/>
              <a:gdLst>
                <a:gd name="T0" fmla="*/ 87 w 87"/>
                <a:gd name="T1" fmla="*/ 9 h 38"/>
                <a:gd name="T2" fmla="*/ 75 w 87"/>
                <a:gd name="T3" fmla="*/ 26 h 38"/>
                <a:gd name="T4" fmla="*/ 17 w 87"/>
                <a:gd name="T5" fmla="*/ 37 h 38"/>
                <a:gd name="T6" fmla="*/ 0 w 87"/>
                <a:gd name="T7" fmla="*/ 26 h 38"/>
                <a:gd name="T8" fmla="*/ 12 w 87"/>
                <a:gd name="T9" fmla="*/ 12 h 38"/>
                <a:gd name="T10" fmla="*/ 80 w 87"/>
                <a:gd name="T11" fmla="*/ 0 h 38"/>
                <a:gd name="T12" fmla="*/ 87 w 87"/>
                <a:gd name="T13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38">
                  <a:moveTo>
                    <a:pt x="87" y="9"/>
                  </a:moveTo>
                  <a:cubicBezTo>
                    <a:pt x="83" y="15"/>
                    <a:pt x="80" y="25"/>
                    <a:pt x="75" y="26"/>
                  </a:cubicBezTo>
                  <a:cubicBezTo>
                    <a:pt x="56" y="31"/>
                    <a:pt x="37" y="35"/>
                    <a:pt x="17" y="37"/>
                  </a:cubicBezTo>
                  <a:cubicBezTo>
                    <a:pt x="12" y="38"/>
                    <a:pt x="6" y="30"/>
                    <a:pt x="0" y="26"/>
                  </a:cubicBezTo>
                  <a:cubicBezTo>
                    <a:pt x="4" y="21"/>
                    <a:pt x="7" y="13"/>
                    <a:pt x="12" y="12"/>
                  </a:cubicBezTo>
                  <a:cubicBezTo>
                    <a:pt x="34" y="7"/>
                    <a:pt x="57" y="4"/>
                    <a:pt x="80" y="0"/>
                  </a:cubicBezTo>
                  <a:cubicBezTo>
                    <a:pt x="82" y="3"/>
                    <a:pt x="84" y="6"/>
                    <a:pt x="8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4" name="Freeform 139">
              <a:extLst>
                <a:ext uri="{FF2B5EF4-FFF2-40B4-BE49-F238E27FC236}">
                  <a16:creationId xmlns="" xmlns:a16="http://schemas.microsoft.com/office/drawing/2014/main" id="{8889037F-8255-4461-9C53-C83FD3A93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1800" y="220663"/>
              <a:ext cx="36513" cy="33338"/>
            </a:xfrm>
            <a:custGeom>
              <a:avLst/>
              <a:gdLst>
                <a:gd name="T0" fmla="*/ 88 w 88"/>
                <a:gd name="T1" fmla="*/ 16 h 42"/>
                <a:gd name="T2" fmla="*/ 77 w 88"/>
                <a:gd name="T3" fmla="*/ 31 h 42"/>
                <a:gd name="T4" fmla="*/ 15 w 88"/>
                <a:gd name="T5" fmla="*/ 42 h 42"/>
                <a:gd name="T6" fmla="*/ 1 w 88"/>
                <a:gd name="T7" fmla="*/ 32 h 42"/>
                <a:gd name="T8" fmla="*/ 6 w 88"/>
                <a:gd name="T9" fmla="*/ 19 h 42"/>
                <a:gd name="T10" fmla="*/ 88 w 88"/>
                <a:gd name="T11" fmla="*/ 1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42">
                  <a:moveTo>
                    <a:pt x="88" y="16"/>
                  </a:moveTo>
                  <a:cubicBezTo>
                    <a:pt x="83" y="22"/>
                    <a:pt x="81" y="31"/>
                    <a:pt x="77" y="31"/>
                  </a:cubicBezTo>
                  <a:cubicBezTo>
                    <a:pt x="56" y="36"/>
                    <a:pt x="36" y="40"/>
                    <a:pt x="15" y="42"/>
                  </a:cubicBezTo>
                  <a:cubicBezTo>
                    <a:pt x="11" y="42"/>
                    <a:pt x="4" y="36"/>
                    <a:pt x="1" y="32"/>
                  </a:cubicBezTo>
                  <a:cubicBezTo>
                    <a:pt x="0" y="29"/>
                    <a:pt x="4" y="19"/>
                    <a:pt x="6" y="19"/>
                  </a:cubicBezTo>
                  <a:cubicBezTo>
                    <a:pt x="32" y="14"/>
                    <a:pt x="58" y="0"/>
                    <a:pt x="8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5" name="Freeform 140">
              <a:extLst>
                <a:ext uri="{FF2B5EF4-FFF2-40B4-BE49-F238E27FC236}">
                  <a16:creationId xmlns="" xmlns:a16="http://schemas.microsoft.com/office/drawing/2014/main" id="{72DF127F-68F6-4681-94BC-566794CA0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3925" y="479425"/>
              <a:ext cx="33338" cy="36513"/>
            </a:xfrm>
            <a:custGeom>
              <a:avLst/>
              <a:gdLst>
                <a:gd name="T0" fmla="*/ 0 w 81"/>
                <a:gd name="T1" fmla="*/ 44 h 44"/>
                <a:gd name="T2" fmla="*/ 81 w 81"/>
                <a:gd name="T3" fmla="*/ 9 h 44"/>
                <a:gd name="T4" fmla="*/ 0 w 81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44">
                  <a:moveTo>
                    <a:pt x="0" y="44"/>
                  </a:moveTo>
                  <a:cubicBezTo>
                    <a:pt x="5" y="15"/>
                    <a:pt x="43" y="0"/>
                    <a:pt x="81" y="9"/>
                  </a:cubicBezTo>
                  <a:cubicBezTo>
                    <a:pt x="72" y="31"/>
                    <a:pt x="52" y="40"/>
                    <a:pt x="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6" name="Freeform 141">
              <a:extLst>
                <a:ext uri="{FF2B5EF4-FFF2-40B4-BE49-F238E27FC236}">
                  <a16:creationId xmlns="" xmlns:a16="http://schemas.microsoft.com/office/drawing/2014/main" id="{CE9ECDD2-4DEB-4A65-BC20-2B6D430FEB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9150" y="588963"/>
              <a:ext cx="20638" cy="68263"/>
            </a:xfrm>
            <a:custGeom>
              <a:avLst/>
              <a:gdLst>
                <a:gd name="T0" fmla="*/ 40 w 53"/>
                <a:gd name="T1" fmla="*/ 0 h 84"/>
                <a:gd name="T2" fmla="*/ 47 w 53"/>
                <a:gd name="T3" fmla="*/ 4 h 84"/>
                <a:gd name="T4" fmla="*/ 51 w 53"/>
                <a:gd name="T5" fmla="*/ 20 h 84"/>
                <a:gd name="T6" fmla="*/ 16 w 53"/>
                <a:gd name="T7" fmla="*/ 76 h 84"/>
                <a:gd name="T8" fmla="*/ 2 w 53"/>
                <a:gd name="T9" fmla="*/ 60 h 84"/>
                <a:gd name="T10" fmla="*/ 40 w 53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84">
                  <a:moveTo>
                    <a:pt x="40" y="0"/>
                  </a:moveTo>
                  <a:cubicBezTo>
                    <a:pt x="45" y="2"/>
                    <a:pt x="47" y="3"/>
                    <a:pt x="47" y="4"/>
                  </a:cubicBezTo>
                  <a:cubicBezTo>
                    <a:pt x="49" y="9"/>
                    <a:pt x="53" y="17"/>
                    <a:pt x="51" y="20"/>
                  </a:cubicBezTo>
                  <a:cubicBezTo>
                    <a:pt x="41" y="40"/>
                    <a:pt x="31" y="61"/>
                    <a:pt x="16" y="76"/>
                  </a:cubicBezTo>
                  <a:cubicBezTo>
                    <a:pt x="8" y="84"/>
                    <a:pt x="0" y="70"/>
                    <a:pt x="2" y="60"/>
                  </a:cubicBezTo>
                  <a:cubicBezTo>
                    <a:pt x="6" y="36"/>
                    <a:pt x="18" y="15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7" name="Freeform 142">
              <a:extLst>
                <a:ext uri="{FF2B5EF4-FFF2-40B4-BE49-F238E27FC236}">
                  <a16:creationId xmlns="" xmlns:a16="http://schemas.microsoft.com/office/drawing/2014/main" id="{C66E6D6F-5DE3-46C9-AA47-F499DBE5E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2650" y="38100"/>
              <a:ext cx="34925" cy="39688"/>
            </a:xfrm>
            <a:custGeom>
              <a:avLst/>
              <a:gdLst>
                <a:gd name="T0" fmla="*/ 0 w 88"/>
                <a:gd name="T1" fmla="*/ 42 h 48"/>
                <a:gd name="T2" fmla="*/ 85 w 88"/>
                <a:gd name="T3" fmla="*/ 0 h 48"/>
                <a:gd name="T4" fmla="*/ 86 w 88"/>
                <a:gd name="T5" fmla="*/ 23 h 48"/>
                <a:gd name="T6" fmla="*/ 0 w 88"/>
                <a:gd name="T7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48">
                  <a:moveTo>
                    <a:pt x="0" y="42"/>
                  </a:moveTo>
                  <a:cubicBezTo>
                    <a:pt x="23" y="11"/>
                    <a:pt x="55" y="14"/>
                    <a:pt x="85" y="0"/>
                  </a:cubicBezTo>
                  <a:cubicBezTo>
                    <a:pt x="85" y="12"/>
                    <a:pt x="88" y="20"/>
                    <a:pt x="86" y="23"/>
                  </a:cubicBezTo>
                  <a:cubicBezTo>
                    <a:pt x="72" y="38"/>
                    <a:pt x="30" y="48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8" name="Freeform 143">
              <a:extLst>
                <a:ext uri="{FF2B5EF4-FFF2-40B4-BE49-F238E27FC236}">
                  <a16:creationId xmlns="" xmlns:a16="http://schemas.microsoft.com/office/drawing/2014/main" id="{C772672F-AEEB-4FC2-B0E5-60FCA6651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5025" y="700088"/>
              <a:ext cx="15875" cy="30163"/>
            </a:xfrm>
            <a:custGeom>
              <a:avLst/>
              <a:gdLst>
                <a:gd name="T0" fmla="*/ 34 w 38"/>
                <a:gd name="T1" fmla="*/ 33 h 36"/>
                <a:gd name="T2" fmla="*/ 27 w 38"/>
                <a:gd name="T3" fmla="*/ 36 h 36"/>
                <a:gd name="T4" fmla="*/ 1 w 38"/>
                <a:gd name="T5" fmla="*/ 10 h 36"/>
                <a:gd name="T6" fmla="*/ 13 w 38"/>
                <a:gd name="T7" fmla="*/ 1 h 36"/>
                <a:gd name="T8" fmla="*/ 34 w 38"/>
                <a:gd name="T9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4" y="33"/>
                  </a:moveTo>
                  <a:cubicBezTo>
                    <a:pt x="29" y="35"/>
                    <a:pt x="28" y="36"/>
                    <a:pt x="27" y="36"/>
                  </a:cubicBezTo>
                  <a:cubicBezTo>
                    <a:pt x="11" y="34"/>
                    <a:pt x="0" y="27"/>
                    <a:pt x="1" y="10"/>
                  </a:cubicBezTo>
                  <a:cubicBezTo>
                    <a:pt x="2" y="7"/>
                    <a:pt x="10" y="0"/>
                    <a:pt x="13" y="1"/>
                  </a:cubicBezTo>
                  <a:cubicBezTo>
                    <a:pt x="27" y="6"/>
                    <a:pt x="38" y="14"/>
                    <a:pt x="3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158">
            <a:extLst>
              <a:ext uri="{FF2B5EF4-FFF2-40B4-BE49-F238E27FC236}">
                <a16:creationId xmlns="" xmlns:a16="http://schemas.microsoft.com/office/drawing/2014/main" id="{7B2A6F9E-F0E9-4622-ACDE-CB82326B5637}"/>
              </a:ext>
            </a:extLst>
          </p:cNvPr>
          <p:cNvGrpSpPr/>
          <p:nvPr/>
        </p:nvGrpSpPr>
        <p:grpSpPr>
          <a:xfrm>
            <a:off x="5608852" y="3436719"/>
            <a:ext cx="999370" cy="1362566"/>
            <a:chOff x="7449040" y="2282168"/>
            <a:chExt cx="482110" cy="646699"/>
          </a:xfrm>
        </p:grpSpPr>
        <p:sp>
          <p:nvSpPr>
            <p:cNvPr id="160" name="Oval 159">
              <a:extLst>
                <a:ext uri="{FF2B5EF4-FFF2-40B4-BE49-F238E27FC236}">
                  <a16:creationId xmlns="" xmlns:a16="http://schemas.microsoft.com/office/drawing/2014/main" id="{5A0418DE-2F1D-4FFD-B28F-98DC2FEF1A72}"/>
                </a:ext>
              </a:extLst>
            </p:cNvPr>
            <p:cNvSpPr/>
            <p:nvPr/>
          </p:nvSpPr>
          <p:spPr>
            <a:xfrm>
              <a:off x="7478257" y="2786413"/>
              <a:ext cx="452893" cy="106981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1" name="Freeform 17">
              <a:extLst>
                <a:ext uri="{FF2B5EF4-FFF2-40B4-BE49-F238E27FC236}">
                  <a16:creationId xmlns="" xmlns:a16="http://schemas.microsoft.com/office/drawing/2014/main" id="{E2FE26E6-6248-47C3-9AD0-8A58E5F104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49040" y="2282168"/>
              <a:ext cx="452893" cy="646699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" name="Group 161">
            <a:extLst>
              <a:ext uri="{FF2B5EF4-FFF2-40B4-BE49-F238E27FC236}">
                <a16:creationId xmlns="" xmlns:a16="http://schemas.microsoft.com/office/drawing/2014/main" id="{B854ABA0-5487-4821-B2F2-349225F2294D}"/>
              </a:ext>
            </a:extLst>
          </p:cNvPr>
          <p:cNvGrpSpPr/>
          <p:nvPr/>
        </p:nvGrpSpPr>
        <p:grpSpPr>
          <a:xfrm>
            <a:off x="6626022" y="692727"/>
            <a:ext cx="1077105" cy="1306722"/>
            <a:chOff x="7478257" y="2193205"/>
            <a:chExt cx="452893" cy="700189"/>
          </a:xfrm>
        </p:grpSpPr>
        <p:sp>
          <p:nvSpPr>
            <p:cNvPr id="163" name="Oval 162">
              <a:extLst>
                <a:ext uri="{FF2B5EF4-FFF2-40B4-BE49-F238E27FC236}">
                  <a16:creationId xmlns="" xmlns:a16="http://schemas.microsoft.com/office/drawing/2014/main" id="{4C5AABC9-36F0-408A-898D-9413B94E35B6}"/>
                </a:ext>
              </a:extLst>
            </p:cNvPr>
            <p:cNvSpPr/>
            <p:nvPr/>
          </p:nvSpPr>
          <p:spPr>
            <a:xfrm>
              <a:off x="7478257" y="2786413"/>
              <a:ext cx="452893" cy="106981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4" name="Freeform 17">
              <a:extLst>
                <a:ext uri="{FF2B5EF4-FFF2-40B4-BE49-F238E27FC236}">
                  <a16:creationId xmlns="" xmlns:a16="http://schemas.microsoft.com/office/drawing/2014/main" id="{7003277C-2D44-4FB9-8071-68E3F805B6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8257" y="2193205"/>
              <a:ext cx="452893" cy="646699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68" name="TextBox 167">
            <a:extLst>
              <a:ext uri="{FF2B5EF4-FFF2-40B4-BE49-F238E27FC236}">
                <a16:creationId xmlns="" xmlns:a16="http://schemas.microsoft.com/office/drawing/2014/main" id="{B67F2147-4484-40D5-B546-A8F47DFE51AF}"/>
              </a:ext>
            </a:extLst>
          </p:cNvPr>
          <p:cNvSpPr txBox="1"/>
          <p:nvPr/>
        </p:nvSpPr>
        <p:spPr>
          <a:xfrm>
            <a:off x="1317272" y="5640780"/>
            <a:ext cx="767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01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="" xmlns:a16="http://schemas.microsoft.com/office/drawing/2014/main" id="{34D2F6EE-113C-450F-8387-5A25F3043BEA}"/>
              </a:ext>
            </a:extLst>
          </p:cNvPr>
          <p:cNvSpPr txBox="1"/>
          <p:nvPr/>
        </p:nvSpPr>
        <p:spPr>
          <a:xfrm>
            <a:off x="5621679" y="3624188"/>
            <a:ext cx="854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02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170" name="TextBox 169">
            <a:extLst>
              <a:ext uri="{FF2B5EF4-FFF2-40B4-BE49-F238E27FC236}">
                <a16:creationId xmlns="" xmlns:a16="http://schemas.microsoft.com/office/drawing/2014/main" id="{2A81A2BA-1F7F-4BD4-80CB-D4E689347B7E}"/>
              </a:ext>
            </a:extLst>
          </p:cNvPr>
          <p:cNvSpPr txBox="1"/>
          <p:nvPr/>
        </p:nvSpPr>
        <p:spPr>
          <a:xfrm>
            <a:off x="6695336" y="865376"/>
            <a:ext cx="923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03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172" name="TextBox 171">
            <a:extLst>
              <a:ext uri="{FF2B5EF4-FFF2-40B4-BE49-F238E27FC236}">
                <a16:creationId xmlns="" xmlns:a16="http://schemas.microsoft.com/office/drawing/2014/main" id="{BF02C3D4-8338-4FF8-A1C8-C6390D4E80A8}"/>
              </a:ext>
            </a:extLst>
          </p:cNvPr>
          <p:cNvSpPr txBox="1"/>
          <p:nvPr/>
        </p:nvSpPr>
        <p:spPr>
          <a:xfrm>
            <a:off x="225334" y="3175000"/>
            <a:ext cx="4956266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000" b="1" u="sng" dirty="0" smtClean="0">
                <a:solidFill>
                  <a:schemeClr val="accent4">
                    <a:lumMod val="75000"/>
                  </a:schemeClr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วัตถุประสงค์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600" b="1" dirty="0" smtClean="0">
              <a:solidFill>
                <a:schemeClr val="accent4">
                  <a:lumMod val="75000"/>
                </a:schemeClr>
              </a:solidFill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h-TH" sz="1600" dirty="0" smtClean="0">
                <a:solidFill>
                  <a:schemeClr val="tx2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1. เพื่อส่งเสริมการเรียนรู้ของนักเรียน นักศึกษา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h-TH" sz="1600" dirty="0" smtClean="0">
                <a:solidFill>
                  <a:schemeClr val="tx2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    - ฝึกประสบการณ์จากสถานการณ์จริง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h-TH" sz="1600" dirty="0" smtClean="0">
                <a:solidFill>
                  <a:schemeClr val="tx2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    - ฝึกทักษะการทำงานเป็นทีม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h-TH" sz="1600" dirty="0" smtClean="0">
                <a:solidFill>
                  <a:schemeClr val="tx2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    - สร้างจิตสาธารณะใช้ความรู้ให้เกิดประโยชน์ต่อสังคม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h-TH" sz="1600" dirty="0" smtClean="0">
                <a:solidFill>
                  <a:schemeClr val="tx2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2. เพื่อสร้างภาพลักษณ์ที่ดีแก่ผู้เรียนสายอาชีวศึกษา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h-TH" sz="1600" dirty="0" smtClean="0">
                <a:solidFill>
                  <a:schemeClr val="tx2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3. เพื่อมอบความสุขแก่ประชาชนระหว่างการเดินทางช่วง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h-TH" sz="1600" dirty="0" smtClean="0">
                <a:solidFill>
                  <a:schemeClr val="tx2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  เทศกาล ทั้งบริการจุดพักรถ จุดพักคน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175" name="TextBox 174">
            <a:extLst>
              <a:ext uri="{FF2B5EF4-FFF2-40B4-BE49-F238E27FC236}">
                <a16:creationId xmlns="" xmlns:a16="http://schemas.microsoft.com/office/drawing/2014/main" id="{33BF5552-C7F7-49A5-894F-2B394E6519A3}"/>
              </a:ext>
            </a:extLst>
          </p:cNvPr>
          <p:cNvSpPr txBox="1"/>
          <p:nvPr/>
        </p:nvSpPr>
        <p:spPr>
          <a:xfrm>
            <a:off x="7745447" y="812891"/>
            <a:ext cx="2643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000" b="1" u="sng" dirty="0" smtClean="0">
                <a:solidFill>
                  <a:srgbClr val="D60093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รูปแบบการให้บริการ</a:t>
            </a:r>
            <a:endParaRPr kumimoji="0" lang="en-GB" sz="2000" b="1" i="0" u="sng" strike="noStrike" kern="1200" cap="none" spc="0" normalizeH="0" baseline="0" noProof="0" dirty="0">
              <a:ln>
                <a:noFill/>
              </a:ln>
              <a:solidFill>
                <a:srgbClr val="D60093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176" name="Rectangle 175">
            <a:extLst>
              <a:ext uri="{FF2B5EF4-FFF2-40B4-BE49-F238E27FC236}">
                <a16:creationId xmlns="" xmlns:a16="http://schemas.microsoft.com/office/drawing/2014/main" id="{0F1C02BF-ADCA-4784-82C1-18A60CAAAFAC}"/>
              </a:ext>
            </a:extLst>
          </p:cNvPr>
          <p:cNvSpPr/>
          <p:nvPr/>
        </p:nvSpPr>
        <p:spPr>
          <a:xfrm>
            <a:off x="443866" y="2740159"/>
            <a:ext cx="3214889" cy="1034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7" name="Rectangle 176">
            <a:extLst>
              <a:ext uri="{FF2B5EF4-FFF2-40B4-BE49-F238E27FC236}">
                <a16:creationId xmlns="" xmlns:a16="http://schemas.microsoft.com/office/drawing/2014/main" id="{830A12B6-2C82-4BF0-A17A-4930AA6602B9}"/>
              </a:ext>
            </a:extLst>
          </p:cNvPr>
          <p:cNvSpPr/>
          <p:nvPr/>
        </p:nvSpPr>
        <p:spPr>
          <a:xfrm>
            <a:off x="7873210" y="626792"/>
            <a:ext cx="1754928" cy="8558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8" name="Rectangle 177">
            <a:extLst>
              <a:ext uri="{FF2B5EF4-FFF2-40B4-BE49-F238E27FC236}">
                <a16:creationId xmlns="" xmlns:a16="http://schemas.microsoft.com/office/drawing/2014/main" id="{B04BB237-9E0E-4CAD-9DCF-40C7C26E38F5}"/>
              </a:ext>
            </a:extLst>
          </p:cNvPr>
          <p:cNvSpPr/>
          <p:nvPr/>
        </p:nvSpPr>
        <p:spPr>
          <a:xfrm>
            <a:off x="8633254" y="4253704"/>
            <a:ext cx="1754928" cy="855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="" xmlns:a16="http://schemas.microsoft.com/office/drawing/2014/main" id="{5A375A34-8E68-439D-BD8A-3CCC6169CFD2}"/>
              </a:ext>
            </a:extLst>
          </p:cNvPr>
          <p:cNvSpPr txBox="1"/>
          <p:nvPr/>
        </p:nvSpPr>
        <p:spPr>
          <a:xfrm>
            <a:off x="457200" y="6349245"/>
            <a:ext cx="11366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www.yourwebsite.com</a:t>
            </a:r>
          </a:p>
        </p:txBody>
      </p:sp>
      <p:sp>
        <p:nvSpPr>
          <p:cNvPr id="88" name="Oval 87">
            <a:extLst>
              <a:ext uri="{FF2B5EF4-FFF2-40B4-BE49-F238E27FC236}">
                <a16:creationId xmlns="" xmlns:a16="http://schemas.microsoft.com/office/drawing/2014/main" id="{390438A8-61CD-4C65-B1D2-DC8208675E84}"/>
              </a:ext>
            </a:extLst>
          </p:cNvPr>
          <p:cNvSpPr/>
          <p:nvPr/>
        </p:nvSpPr>
        <p:spPr>
          <a:xfrm>
            <a:off x="11512283" y="243039"/>
            <a:ext cx="451117" cy="4511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2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grpSp>
        <p:nvGrpSpPr>
          <p:cNvPr id="89" name="กลุ่ม 88"/>
          <p:cNvGrpSpPr/>
          <p:nvPr/>
        </p:nvGrpSpPr>
        <p:grpSpPr>
          <a:xfrm>
            <a:off x="6718849" y="3895436"/>
            <a:ext cx="1732424" cy="2683981"/>
            <a:chOff x="2928926" y="1285860"/>
            <a:chExt cx="2928958" cy="5516372"/>
          </a:xfrm>
        </p:grpSpPr>
        <p:pic>
          <p:nvPicPr>
            <p:cNvPr id="9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49072" t="14648" r="12109" b="20898"/>
            <a:stretch>
              <a:fillRect/>
            </a:stretch>
          </p:blipFill>
          <p:spPr bwMode="auto">
            <a:xfrm>
              <a:off x="2932173" y="1285860"/>
              <a:ext cx="2925711" cy="3643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l="46830" t="14844" r="12646" b="26562"/>
            <a:stretch>
              <a:fillRect/>
            </a:stretch>
          </p:blipFill>
          <p:spPr bwMode="auto">
            <a:xfrm>
              <a:off x="2928926" y="4132090"/>
              <a:ext cx="2928958" cy="2670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74" name="TextBox 173">
            <a:extLst>
              <a:ext uri="{FF2B5EF4-FFF2-40B4-BE49-F238E27FC236}">
                <a16:creationId xmlns="" xmlns:a16="http://schemas.microsoft.com/office/drawing/2014/main" id="{3C1B6BF5-2395-48D1-8167-2E655E71AE64}"/>
              </a:ext>
            </a:extLst>
          </p:cNvPr>
          <p:cNvSpPr txBox="1"/>
          <p:nvPr/>
        </p:nvSpPr>
        <p:spPr>
          <a:xfrm>
            <a:off x="8623730" y="4475789"/>
            <a:ext cx="24760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000" b="1" u="sng" dirty="0" smtClean="0">
                <a:solidFill>
                  <a:srgbClr val="0070C0"/>
                </a:solidFill>
                <a:latin typeface="Kanit" pitchFamily="2" charset="-34"/>
                <a:cs typeface="Kanit" pitchFamily="2" charset="-34"/>
              </a:rPr>
              <a:t>จุดบริการ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800" b="1" dirty="0">
              <a:solidFill>
                <a:srgbClr val="0070C0"/>
              </a:solidFill>
              <a:latin typeface="Kanit" pitchFamily="2" charset="-34"/>
              <a:cs typeface="Kanit" pitchFamily="2" charset="-34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 smtClean="0">
                <a:solidFill>
                  <a:schemeClr val="tx2"/>
                </a:solidFill>
                <a:latin typeface="Kanit" pitchFamily="2" charset="-34"/>
                <a:cs typeface="Kanit" pitchFamily="2" charset="-34"/>
              </a:rPr>
              <a:t>ครอบคุลมทั่วประเทศ 77 จังหวัดตามเส้นทางถนน  สายหลักและสายรอง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 smtClean="0">
                <a:solidFill>
                  <a:schemeClr val="tx2"/>
                </a:solidFill>
                <a:latin typeface="Kanit" pitchFamily="2" charset="-34"/>
                <a:cs typeface="Kanit" pitchFamily="2" charset="-34"/>
              </a:rPr>
              <a:t>จำนวน </a:t>
            </a:r>
            <a:r>
              <a:rPr lang="th-TH" sz="2000" dirty="0" smtClean="0">
                <a:solidFill>
                  <a:srgbClr val="FF0000"/>
                </a:solidFill>
                <a:latin typeface="Kanit" pitchFamily="2" charset="-34"/>
                <a:cs typeface="Kanit" pitchFamily="2" charset="-34"/>
              </a:rPr>
              <a:t>255 จุดบริการ</a:t>
            </a:r>
          </a:p>
        </p:txBody>
      </p:sp>
      <p:sp>
        <p:nvSpPr>
          <p:cNvPr id="92" name="แผนผังลำดับงาน: สิ้นสุด 91"/>
          <p:cNvSpPr/>
          <p:nvPr/>
        </p:nvSpPr>
        <p:spPr>
          <a:xfrm>
            <a:off x="7404100" y="1329588"/>
            <a:ext cx="2169391" cy="2074011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rgbClr val="0000CC"/>
                </a:solidFill>
                <a:latin typeface="Kanit" pitchFamily="2" charset="-34"/>
                <a:cs typeface="Kanit" pitchFamily="2" charset="-34"/>
              </a:rPr>
              <a:t>จุดบริการพักรถ</a:t>
            </a:r>
          </a:p>
          <a:p>
            <a:r>
              <a:rPr lang="th-TH" sz="1600" dirty="0" smtClean="0">
                <a:solidFill>
                  <a:schemeClr val="tx2"/>
                </a:solidFill>
                <a:latin typeface="Kanit" pitchFamily="2" charset="-34"/>
                <a:cs typeface="Kanit" pitchFamily="2" charset="-34"/>
              </a:rPr>
              <a:t>ให้บริการตรวจสภาพรถและซ่อมรถ อาทิ เติมความดันลมยาง แก้ไขระบบไฟส่องสว่าง ตรวจเช็ค/ซ่อมระบบเบรก ระบบโซ่ </a:t>
            </a:r>
          </a:p>
          <a:p>
            <a:r>
              <a:rPr lang="th-TH" sz="1600" dirty="0" smtClean="0">
                <a:solidFill>
                  <a:schemeClr val="tx2"/>
                </a:solidFill>
                <a:latin typeface="Kanit" pitchFamily="2" charset="-34"/>
                <a:cs typeface="Kanit" pitchFamily="2" charset="-34"/>
              </a:rPr>
              <a:t>ไส้กรอง</a:t>
            </a:r>
            <a:endParaRPr lang="th-TH" sz="1600" dirty="0">
              <a:solidFill>
                <a:schemeClr val="tx2"/>
              </a:solidFill>
              <a:latin typeface="Kanit" pitchFamily="2" charset="-34"/>
              <a:cs typeface="Kanit" pitchFamily="2" charset="-34"/>
            </a:endParaRPr>
          </a:p>
        </p:txBody>
      </p:sp>
      <p:sp>
        <p:nvSpPr>
          <p:cNvPr id="93" name="แผนผังลำดับงาน: สิ้นสุด 92"/>
          <p:cNvSpPr/>
          <p:nvPr/>
        </p:nvSpPr>
        <p:spPr>
          <a:xfrm>
            <a:off x="9646366" y="1391934"/>
            <a:ext cx="2091898" cy="1998966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rgbClr val="0000CC"/>
                </a:solidFill>
                <a:latin typeface="Kanit" pitchFamily="2" charset="-34"/>
                <a:cs typeface="Kanit" pitchFamily="2" charset="-34"/>
              </a:rPr>
              <a:t>จุดบริการพักคน</a:t>
            </a:r>
          </a:p>
          <a:p>
            <a:r>
              <a:rPr lang="th-TH" sz="1600" dirty="0" smtClean="0">
                <a:solidFill>
                  <a:srgbClr val="0000CC"/>
                </a:solidFill>
                <a:latin typeface="Kanit" pitchFamily="2" charset="-34"/>
                <a:cs typeface="Kanit" pitchFamily="2" charset="-34"/>
              </a:rPr>
              <a:t>ให้บริการอำนวยความสะดวกต่าง อาทิ บริการกาแฟ น้ำดื่ม ผ้าเย็น บริการบอกเส้นทาง แหล่งท่องเที่ยว </a:t>
            </a:r>
            <a:endParaRPr lang="th-TH" sz="1600" dirty="0">
              <a:latin typeface="Kanit" pitchFamily="2" charset="-34"/>
              <a:cs typeface="Kanit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4647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EBBDCC75-D59D-4995-8A87-ABD2C9BA4578}"/>
              </a:ext>
            </a:extLst>
          </p:cNvPr>
          <p:cNvGrpSpPr/>
          <p:nvPr/>
        </p:nvGrpSpPr>
        <p:grpSpPr>
          <a:xfrm>
            <a:off x="426507" y="1"/>
            <a:ext cx="7692734" cy="6858000"/>
            <a:chOff x="4549775" y="1466850"/>
            <a:chExt cx="3092450" cy="3922713"/>
          </a:xfrm>
        </p:grpSpPr>
        <p:sp>
          <p:nvSpPr>
            <p:cNvPr id="6" name="Freeform 5">
              <a:extLst>
                <a:ext uri="{FF2B5EF4-FFF2-40B4-BE49-F238E27FC236}">
                  <a16:creationId xmlns="" xmlns:a16="http://schemas.microsoft.com/office/drawing/2014/main" id="{D1A724F6-CC61-4EAF-B004-6F02D61BF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9775" y="1466850"/>
              <a:ext cx="3092450" cy="3922713"/>
            </a:xfrm>
            <a:custGeom>
              <a:avLst/>
              <a:gdLst>
                <a:gd name="T0" fmla="*/ 1387 w 4410"/>
                <a:gd name="T1" fmla="*/ 2798 h 2798"/>
                <a:gd name="T2" fmla="*/ 2876 w 4410"/>
                <a:gd name="T3" fmla="*/ 2392 h 2798"/>
                <a:gd name="T4" fmla="*/ 3712 w 4410"/>
                <a:gd name="T5" fmla="*/ 1825 h 2798"/>
                <a:gd name="T6" fmla="*/ 2634 w 4410"/>
                <a:gd name="T7" fmla="*/ 1144 h 2798"/>
                <a:gd name="T8" fmla="*/ 3364 w 4410"/>
                <a:gd name="T9" fmla="*/ 921 h 2798"/>
                <a:gd name="T10" fmla="*/ 4107 w 4410"/>
                <a:gd name="T11" fmla="*/ 631 h 2798"/>
                <a:gd name="T12" fmla="*/ 3500 w 4410"/>
                <a:gd name="T13" fmla="*/ 372 h 2798"/>
                <a:gd name="T14" fmla="*/ 3802 w 4410"/>
                <a:gd name="T15" fmla="*/ 184 h 2798"/>
                <a:gd name="T16" fmla="*/ 4410 w 4410"/>
                <a:gd name="T17" fmla="*/ 0 h 2798"/>
                <a:gd name="T18" fmla="*/ 4066 w 4410"/>
                <a:gd name="T19" fmla="*/ 0 h 2798"/>
                <a:gd name="T20" fmla="*/ 2835 w 4410"/>
                <a:gd name="T21" fmla="*/ 306 h 2798"/>
                <a:gd name="T22" fmla="*/ 3594 w 4410"/>
                <a:gd name="T23" fmla="*/ 621 h 2798"/>
                <a:gd name="T24" fmla="*/ 1949 w 4410"/>
                <a:gd name="T25" fmla="*/ 1104 h 2798"/>
                <a:gd name="T26" fmla="*/ 1939 w 4410"/>
                <a:gd name="T27" fmla="*/ 1191 h 2798"/>
                <a:gd name="T28" fmla="*/ 2829 w 4410"/>
                <a:gd name="T29" fmla="*/ 1822 h 2798"/>
                <a:gd name="T30" fmla="*/ 1136 w 4410"/>
                <a:gd name="T31" fmla="*/ 2243 h 2798"/>
                <a:gd name="T32" fmla="*/ 0 w 4410"/>
                <a:gd name="T33" fmla="*/ 2685 h 2798"/>
                <a:gd name="T34" fmla="*/ 0 w 4410"/>
                <a:gd name="T35" fmla="*/ 2798 h 2798"/>
                <a:gd name="T36" fmla="*/ 1387 w 4410"/>
                <a:gd name="T37" fmla="*/ 2798 h 2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10" h="2798">
                  <a:moveTo>
                    <a:pt x="1387" y="2798"/>
                  </a:moveTo>
                  <a:cubicBezTo>
                    <a:pt x="1590" y="2615"/>
                    <a:pt x="2359" y="2534"/>
                    <a:pt x="2876" y="2392"/>
                  </a:cubicBezTo>
                  <a:cubicBezTo>
                    <a:pt x="3505" y="2220"/>
                    <a:pt x="3693" y="2022"/>
                    <a:pt x="3712" y="1825"/>
                  </a:cubicBezTo>
                  <a:cubicBezTo>
                    <a:pt x="3765" y="1299"/>
                    <a:pt x="2623" y="1305"/>
                    <a:pt x="2634" y="1144"/>
                  </a:cubicBezTo>
                  <a:cubicBezTo>
                    <a:pt x="2644" y="1007"/>
                    <a:pt x="3129" y="948"/>
                    <a:pt x="3364" y="921"/>
                  </a:cubicBezTo>
                  <a:cubicBezTo>
                    <a:pt x="3739" y="879"/>
                    <a:pt x="4086" y="784"/>
                    <a:pt x="4107" y="631"/>
                  </a:cubicBezTo>
                  <a:cubicBezTo>
                    <a:pt x="4143" y="377"/>
                    <a:pt x="3608" y="403"/>
                    <a:pt x="3500" y="372"/>
                  </a:cubicBezTo>
                  <a:cubicBezTo>
                    <a:pt x="3181" y="282"/>
                    <a:pt x="3396" y="234"/>
                    <a:pt x="3802" y="184"/>
                  </a:cubicBezTo>
                  <a:cubicBezTo>
                    <a:pt x="4172" y="138"/>
                    <a:pt x="4365" y="106"/>
                    <a:pt x="4410" y="0"/>
                  </a:cubicBezTo>
                  <a:cubicBezTo>
                    <a:pt x="4066" y="0"/>
                    <a:pt x="4066" y="0"/>
                    <a:pt x="4066" y="0"/>
                  </a:cubicBezTo>
                  <a:cubicBezTo>
                    <a:pt x="3945" y="129"/>
                    <a:pt x="2829" y="68"/>
                    <a:pt x="2835" y="306"/>
                  </a:cubicBezTo>
                  <a:cubicBezTo>
                    <a:pt x="2839" y="481"/>
                    <a:pt x="3599" y="506"/>
                    <a:pt x="3594" y="621"/>
                  </a:cubicBezTo>
                  <a:cubicBezTo>
                    <a:pt x="3587" y="771"/>
                    <a:pt x="2144" y="733"/>
                    <a:pt x="1949" y="1104"/>
                  </a:cubicBezTo>
                  <a:cubicBezTo>
                    <a:pt x="1934" y="1133"/>
                    <a:pt x="1938" y="1156"/>
                    <a:pt x="1939" y="1191"/>
                  </a:cubicBezTo>
                  <a:cubicBezTo>
                    <a:pt x="1952" y="1468"/>
                    <a:pt x="2882" y="1583"/>
                    <a:pt x="2829" y="1822"/>
                  </a:cubicBezTo>
                  <a:cubicBezTo>
                    <a:pt x="2783" y="2029"/>
                    <a:pt x="2384" y="1941"/>
                    <a:pt x="1136" y="2243"/>
                  </a:cubicBezTo>
                  <a:cubicBezTo>
                    <a:pt x="939" y="2291"/>
                    <a:pt x="246" y="2452"/>
                    <a:pt x="0" y="2685"/>
                  </a:cubicBezTo>
                  <a:cubicBezTo>
                    <a:pt x="0" y="2798"/>
                    <a:pt x="0" y="2798"/>
                    <a:pt x="0" y="2798"/>
                  </a:cubicBezTo>
                  <a:lnTo>
                    <a:pt x="1387" y="279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="" xmlns:a16="http://schemas.microsoft.com/office/drawing/2014/main" id="{987A8BD2-51F0-4E4F-B22A-0FB2D650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9775" y="1466850"/>
              <a:ext cx="3081338" cy="3763963"/>
            </a:xfrm>
            <a:custGeom>
              <a:avLst/>
              <a:gdLst>
                <a:gd name="T0" fmla="*/ 1387 w 4395"/>
                <a:gd name="T1" fmla="*/ 2685 h 2685"/>
                <a:gd name="T2" fmla="*/ 2876 w 4395"/>
                <a:gd name="T3" fmla="*/ 2292 h 2685"/>
                <a:gd name="T4" fmla="*/ 3712 w 4395"/>
                <a:gd name="T5" fmla="*/ 1742 h 2685"/>
                <a:gd name="T6" fmla="*/ 2634 w 4395"/>
                <a:gd name="T7" fmla="*/ 1082 h 2685"/>
                <a:gd name="T8" fmla="*/ 3364 w 4395"/>
                <a:gd name="T9" fmla="*/ 866 h 2685"/>
                <a:gd name="T10" fmla="*/ 4107 w 4395"/>
                <a:gd name="T11" fmla="*/ 585 h 2685"/>
                <a:gd name="T12" fmla="*/ 3500 w 4395"/>
                <a:gd name="T13" fmla="*/ 334 h 2685"/>
                <a:gd name="T14" fmla="*/ 3802 w 4395"/>
                <a:gd name="T15" fmla="*/ 152 h 2685"/>
                <a:gd name="T16" fmla="*/ 4395 w 4395"/>
                <a:gd name="T17" fmla="*/ 0 h 2685"/>
                <a:gd name="T18" fmla="*/ 4033 w 4395"/>
                <a:gd name="T19" fmla="*/ 0 h 2685"/>
                <a:gd name="T20" fmla="*/ 2840 w 4395"/>
                <a:gd name="T21" fmla="*/ 270 h 2685"/>
                <a:gd name="T22" fmla="*/ 3594 w 4395"/>
                <a:gd name="T23" fmla="*/ 575 h 2685"/>
                <a:gd name="T24" fmla="*/ 1940 w 4395"/>
                <a:gd name="T25" fmla="*/ 1122 h 2685"/>
                <a:gd name="T26" fmla="*/ 2829 w 4395"/>
                <a:gd name="T27" fmla="*/ 1739 h 2685"/>
                <a:gd name="T28" fmla="*/ 1136 w 4395"/>
                <a:gd name="T29" fmla="*/ 2147 h 2685"/>
                <a:gd name="T30" fmla="*/ 0 w 4395"/>
                <a:gd name="T31" fmla="*/ 2685 h 2685"/>
                <a:gd name="T32" fmla="*/ 1387 w 4395"/>
                <a:gd name="T33" fmla="*/ 2685 h 2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95" h="2685">
                  <a:moveTo>
                    <a:pt x="1387" y="2685"/>
                  </a:moveTo>
                  <a:cubicBezTo>
                    <a:pt x="1590" y="2508"/>
                    <a:pt x="2359" y="2429"/>
                    <a:pt x="2876" y="2292"/>
                  </a:cubicBezTo>
                  <a:cubicBezTo>
                    <a:pt x="3505" y="2125"/>
                    <a:pt x="3714" y="1934"/>
                    <a:pt x="3712" y="1742"/>
                  </a:cubicBezTo>
                  <a:cubicBezTo>
                    <a:pt x="3708" y="1359"/>
                    <a:pt x="2623" y="1238"/>
                    <a:pt x="2634" y="1082"/>
                  </a:cubicBezTo>
                  <a:cubicBezTo>
                    <a:pt x="2644" y="949"/>
                    <a:pt x="3129" y="892"/>
                    <a:pt x="3364" y="866"/>
                  </a:cubicBezTo>
                  <a:cubicBezTo>
                    <a:pt x="3739" y="825"/>
                    <a:pt x="4110" y="735"/>
                    <a:pt x="4107" y="585"/>
                  </a:cubicBezTo>
                  <a:cubicBezTo>
                    <a:pt x="4104" y="397"/>
                    <a:pt x="3608" y="364"/>
                    <a:pt x="3500" y="334"/>
                  </a:cubicBezTo>
                  <a:cubicBezTo>
                    <a:pt x="3181" y="247"/>
                    <a:pt x="3396" y="202"/>
                    <a:pt x="3802" y="152"/>
                  </a:cubicBezTo>
                  <a:cubicBezTo>
                    <a:pt x="4266" y="94"/>
                    <a:pt x="4362" y="62"/>
                    <a:pt x="4395" y="0"/>
                  </a:cubicBezTo>
                  <a:cubicBezTo>
                    <a:pt x="4033" y="0"/>
                    <a:pt x="4033" y="0"/>
                    <a:pt x="4033" y="0"/>
                  </a:cubicBezTo>
                  <a:cubicBezTo>
                    <a:pt x="3907" y="77"/>
                    <a:pt x="2921" y="89"/>
                    <a:pt x="2840" y="270"/>
                  </a:cubicBezTo>
                  <a:cubicBezTo>
                    <a:pt x="2773" y="419"/>
                    <a:pt x="3599" y="464"/>
                    <a:pt x="3594" y="575"/>
                  </a:cubicBezTo>
                  <a:cubicBezTo>
                    <a:pt x="3585" y="751"/>
                    <a:pt x="2014" y="702"/>
                    <a:pt x="1940" y="1122"/>
                  </a:cubicBezTo>
                  <a:cubicBezTo>
                    <a:pt x="1893" y="1387"/>
                    <a:pt x="2882" y="1508"/>
                    <a:pt x="2829" y="1739"/>
                  </a:cubicBezTo>
                  <a:cubicBezTo>
                    <a:pt x="2783" y="1940"/>
                    <a:pt x="2384" y="1854"/>
                    <a:pt x="1136" y="2147"/>
                  </a:cubicBezTo>
                  <a:cubicBezTo>
                    <a:pt x="907" y="2200"/>
                    <a:pt x="169" y="2442"/>
                    <a:pt x="0" y="2685"/>
                  </a:cubicBezTo>
                  <a:lnTo>
                    <a:pt x="1387" y="26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565A7007-B6F4-40B9-882E-39A363A27E31}"/>
              </a:ext>
            </a:extLst>
          </p:cNvPr>
          <p:cNvSpPr txBox="1"/>
          <p:nvPr/>
        </p:nvSpPr>
        <p:spPr>
          <a:xfrm>
            <a:off x="300935" y="331690"/>
            <a:ext cx="4285518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400" b="1" dirty="0" smtClean="0">
                <a:solidFill>
                  <a:srgbClr val="CB1B4A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อาชีวะอาสา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4000" b="1" dirty="0" smtClean="0">
                <a:solidFill>
                  <a:srgbClr val="3366FF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เทศกาลปีใหม่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66FF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ปี พ.ศ.2562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srgbClr val="3366FF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1CD51FE4-1BE9-4725-8C5E-D585E86C49EB}"/>
              </a:ext>
            </a:extLst>
          </p:cNvPr>
          <p:cNvGrpSpPr/>
          <p:nvPr/>
        </p:nvGrpSpPr>
        <p:grpSpPr>
          <a:xfrm>
            <a:off x="1674883" y="5312979"/>
            <a:ext cx="863365" cy="1336871"/>
            <a:chOff x="7478257" y="2193205"/>
            <a:chExt cx="452893" cy="700189"/>
          </a:xfrm>
        </p:grpSpPr>
        <p:sp>
          <p:nvSpPr>
            <p:cNvPr id="11" name="Oval 10">
              <a:extLst>
                <a:ext uri="{FF2B5EF4-FFF2-40B4-BE49-F238E27FC236}">
                  <a16:creationId xmlns="" xmlns:a16="http://schemas.microsoft.com/office/drawing/2014/main" id="{AC61A92C-7461-488B-B685-D8503D3CD944}"/>
                </a:ext>
              </a:extLst>
            </p:cNvPr>
            <p:cNvSpPr/>
            <p:nvPr/>
          </p:nvSpPr>
          <p:spPr>
            <a:xfrm>
              <a:off x="7478257" y="2786413"/>
              <a:ext cx="452893" cy="106981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 17">
              <a:extLst>
                <a:ext uri="{FF2B5EF4-FFF2-40B4-BE49-F238E27FC236}">
                  <a16:creationId xmlns="" xmlns:a16="http://schemas.microsoft.com/office/drawing/2014/main" id="{EAFE7348-1270-48F4-B06C-3337B907A1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8257" y="2193205"/>
              <a:ext cx="452893" cy="646699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="" xmlns:a16="http://schemas.microsoft.com/office/drawing/2014/main" id="{043ABD47-F9C4-4180-B251-BA5EA328BD7A}"/>
              </a:ext>
            </a:extLst>
          </p:cNvPr>
          <p:cNvGrpSpPr/>
          <p:nvPr/>
        </p:nvGrpSpPr>
        <p:grpSpPr>
          <a:xfrm>
            <a:off x="107949" y="0"/>
            <a:ext cx="8468491" cy="6769100"/>
            <a:chOff x="2943225" y="38100"/>
            <a:chExt cx="6305550" cy="6818313"/>
          </a:xfrm>
          <a:solidFill>
            <a:schemeClr val="bg2">
              <a:lumMod val="50000"/>
            </a:schemeClr>
          </a:solidFill>
        </p:grpSpPr>
        <p:sp>
          <p:nvSpPr>
            <p:cNvPr id="103" name="Freeform 86">
              <a:extLst>
                <a:ext uri="{FF2B5EF4-FFF2-40B4-BE49-F238E27FC236}">
                  <a16:creationId xmlns="" xmlns:a16="http://schemas.microsoft.com/office/drawing/2014/main" id="{80F0C35D-6EE0-4A50-A875-08A1FCAEB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3225" y="6856413"/>
              <a:ext cx="6305550" cy="0"/>
            </a:xfrm>
            <a:custGeom>
              <a:avLst/>
              <a:gdLst>
                <a:gd name="T0" fmla="*/ 0 w 15350"/>
                <a:gd name="T1" fmla="*/ 15350 w 1535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5350">
                  <a:moveTo>
                    <a:pt x="0" y="0"/>
                  </a:moveTo>
                  <a:cubicBezTo>
                    <a:pt x="5120" y="0"/>
                    <a:pt x="10235" y="0"/>
                    <a:pt x="153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reeform 89">
              <a:extLst>
                <a:ext uri="{FF2B5EF4-FFF2-40B4-BE49-F238E27FC236}">
                  <a16:creationId xmlns="" xmlns:a16="http://schemas.microsoft.com/office/drawing/2014/main" id="{A154FF12-18DB-454D-AEBB-AEE97A349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325" y="5073650"/>
              <a:ext cx="330200" cy="195263"/>
            </a:xfrm>
            <a:custGeom>
              <a:avLst/>
              <a:gdLst>
                <a:gd name="T0" fmla="*/ 15 w 803"/>
                <a:gd name="T1" fmla="*/ 238 h 238"/>
                <a:gd name="T2" fmla="*/ 0 w 803"/>
                <a:gd name="T3" fmla="*/ 176 h 238"/>
                <a:gd name="T4" fmla="*/ 789 w 803"/>
                <a:gd name="T5" fmla="*/ 0 h 238"/>
                <a:gd name="T6" fmla="*/ 803 w 803"/>
                <a:gd name="T7" fmla="*/ 56 h 238"/>
                <a:gd name="T8" fmla="*/ 15 w 803"/>
                <a:gd name="T9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3" h="238">
                  <a:moveTo>
                    <a:pt x="15" y="238"/>
                  </a:moveTo>
                  <a:cubicBezTo>
                    <a:pt x="10" y="218"/>
                    <a:pt x="5" y="199"/>
                    <a:pt x="0" y="176"/>
                  </a:cubicBezTo>
                  <a:cubicBezTo>
                    <a:pt x="264" y="117"/>
                    <a:pt x="525" y="59"/>
                    <a:pt x="789" y="0"/>
                  </a:cubicBezTo>
                  <a:cubicBezTo>
                    <a:pt x="795" y="22"/>
                    <a:pt x="799" y="40"/>
                    <a:pt x="803" y="56"/>
                  </a:cubicBezTo>
                  <a:cubicBezTo>
                    <a:pt x="769" y="77"/>
                    <a:pt x="175" y="214"/>
                    <a:pt x="15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Freeform 90">
              <a:extLst>
                <a:ext uri="{FF2B5EF4-FFF2-40B4-BE49-F238E27FC236}">
                  <a16:creationId xmlns="" xmlns:a16="http://schemas.microsoft.com/office/drawing/2014/main" id="{34BE5A1F-E8DD-4233-81A0-9CD1CD122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8350" y="5321300"/>
              <a:ext cx="330200" cy="184150"/>
            </a:xfrm>
            <a:custGeom>
              <a:avLst/>
              <a:gdLst>
                <a:gd name="T0" fmla="*/ 792 w 804"/>
                <a:gd name="T1" fmla="*/ 4 h 224"/>
                <a:gd name="T2" fmla="*/ 804 w 804"/>
                <a:gd name="T3" fmla="*/ 61 h 224"/>
                <a:gd name="T4" fmla="*/ 13 w 804"/>
                <a:gd name="T5" fmla="*/ 224 h 224"/>
                <a:gd name="T6" fmla="*/ 2 w 804"/>
                <a:gd name="T7" fmla="*/ 184 h 224"/>
                <a:gd name="T8" fmla="*/ 0 w 804"/>
                <a:gd name="T9" fmla="*/ 166 h 224"/>
                <a:gd name="T10" fmla="*/ 792 w 804"/>
                <a:gd name="T11" fmla="*/ 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4" h="224">
                  <a:moveTo>
                    <a:pt x="792" y="4"/>
                  </a:moveTo>
                  <a:cubicBezTo>
                    <a:pt x="795" y="20"/>
                    <a:pt x="799" y="38"/>
                    <a:pt x="804" y="61"/>
                  </a:cubicBezTo>
                  <a:cubicBezTo>
                    <a:pt x="539" y="118"/>
                    <a:pt x="277" y="171"/>
                    <a:pt x="13" y="224"/>
                  </a:cubicBezTo>
                  <a:cubicBezTo>
                    <a:pt x="8" y="207"/>
                    <a:pt x="4" y="196"/>
                    <a:pt x="2" y="184"/>
                  </a:cubicBezTo>
                  <a:cubicBezTo>
                    <a:pt x="0" y="178"/>
                    <a:pt x="1" y="171"/>
                    <a:pt x="0" y="166"/>
                  </a:cubicBezTo>
                  <a:cubicBezTo>
                    <a:pt x="32" y="149"/>
                    <a:pt x="757" y="0"/>
                    <a:pt x="79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Freeform 91">
              <a:extLst>
                <a:ext uri="{FF2B5EF4-FFF2-40B4-BE49-F238E27FC236}">
                  <a16:creationId xmlns="" xmlns:a16="http://schemas.microsoft.com/office/drawing/2014/main" id="{BCA7B6DD-0A17-41FC-AD03-599FCDDF3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6375" y="5554663"/>
              <a:ext cx="331788" cy="204788"/>
            </a:xfrm>
            <a:custGeom>
              <a:avLst/>
              <a:gdLst>
                <a:gd name="T0" fmla="*/ 781 w 807"/>
                <a:gd name="T1" fmla="*/ 0 h 250"/>
                <a:gd name="T2" fmla="*/ 790 w 807"/>
                <a:gd name="T3" fmla="*/ 12 h 250"/>
                <a:gd name="T4" fmla="*/ 758 w 807"/>
                <a:gd name="T5" fmla="*/ 75 h 250"/>
                <a:gd name="T6" fmla="*/ 56 w 807"/>
                <a:gd name="T7" fmla="*/ 244 h 250"/>
                <a:gd name="T8" fmla="*/ 17 w 807"/>
                <a:gd name="T9" fmla="*/ 250 h 250"/>
                <a:gd name="T10" fmla="*/ 0 w 807"/>
                <a:gd name="T11" fmla="*/ 189 h 250"/>
                <a:gd name="T12" fmla="*/ 781 w 807"/>
                <a:gd name="T13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7" h="250">
                  <a:moveTo>
                    <a:pt x="781" y="0"/>
                  </a:moveTo>
                  <a:cubicBezTo>
                    <a:pt x="787" y="8"/>
                    <a:pt x="789" y="10"/>
                    <a:pt x="790" y="12"/>
                  </a:cubicBezTo>
                  <a:cubicBezTo>
                    <a:pt x="807" y="59"/>
                    <a:pt x="805" y="63"/>
                    <a:pt x="758" y="75"/>
                  </a:cubicBezTo>
                  <a:cubicBezTo>
                    <a:pt x="524" y="131"/>
                    <a:pt x="290" y="188"/>
                    <a:pt x="56" y="244"/>
                  </a:cubicBezTo>
                  <a:cubicBezTo>
                    <a:pt x="44" y="247"/>
                    <a:pt x="33" y="248"/>
                    <a:pt x="17" y="250"/>
                  </a:cubicBezTo>
                  <a:cubicBezTo>
                    <a:pt x="11" y="231"/>
                    <a:pt x="6" y="212"/>
                    <a:pt x="0" y="189"/>
                  </a:cubicBezTo>
                  <a:cubicBezTo>
                    <a:pt x="261" y="120"/>
                    <a:pt x="521" y="58"/>
                    <a:pt x="7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reeform 92">
              <a:extLst>
                <a:ext uri="{FF2B5EF4-FFF2-40B4-BE49-F238E27FC236}">
                  <a16:creationId xmlns="" xmlns:a16="http://schemas.microsoft.com/office/drawing/2014/main" id="{87492318-48DD-4AF8-B833-3865E380F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125" y="4754563"/>
              <a:ext cx="323850" cy="255588"/>
            </a:xfrm>
            <a:custGeom>
              <a:avLst/>
              <a:gdLst>
                <a:gd name="T0" fmla="*/ 765 w 790"/>
                <a:gd name="T1" fmla="*/ 0 h 311"/>
                <a:gd name="T2" fmla="*/ 790 w 790"/>
                <a:gd name="T3" fmla="*/ 58 h 311"/>
                <a:gd name="T4" fmla="*/ 749 w 790"/>
                <a:gd name="T5" fmla="*/ 78 h 311"/>
                <a:gd name="T6" fmla="*/ 200 w 790"/>
                <a:gd name="T7" fmla="*/ 261 h 311"/>
                <a:gd name="T8" fmla="*/ 19 w 790"/>
                <a:gd name="T9" fmla="*/ 311 h 311"/>
                <a:gd name="T10" fmla="*/ 0 w 790"/>
                <a:gd name="T11" fmla="*/ 246 h 311"/>
                <a:gd name="T12" fmla="*/ 765 w 790"/>
                <a:gd name="T1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311">
                  <a:moveTo>
                    <a:pt x="765" y="0"/>
                  </a:moveTo>
                  <a:cubicBezTo>
                    <a:pt x="774" y="21"/>
                    <a:pt x="781" y="38"/>
                    <a:pt x="790" y="58"/>
                  </a:cubicBezTo>
                  <a:cubicBezTo>
                    <a:pt x="775" y="66"/>
                    <a:pt x="762" y="73"/>
                    <a:pt x="749" y="78"/>
                  </a:cubicBezTo>
                  <a:cubicBezTo>
                    <a:pt x="570" y="151"/>
                    <a:pt x="386" y="208"/>
                    <a:pt x="200" y="261"/>
                  </a:cubicBezTo>
                  <a:cubicBezTo>
                    <a:pt x="142" y="277"/>
                    <a:pt x="83" y="293"/>
                    <a:pt x="19" y="311"/>
                  </a:cubicBezTo>
                  <a:cubicBezTo>
                    <a:pt x="12" y="289"/>
                    <a:pt x="7" y="270"/>
                    <a:pt x="0" y="246"/>
                  </a:cubicBezTo>
                  <a:cubicBezTo>
                    <a:pt x="260" y="175"/>
                    <a:pt x="515" y="103"/>
                    <a:pt x="7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8" name="Freeform 93">
              <a:extLst>
                <a:ext uri="{FF2B5EF4-FFF2-40B4-BE49-F238E27FC236}">
                  <a16:creationId xmlns="" xmlns:a16="http://schemas.microsoft.com/office/drawing/2014/main" id="{3E4C61FA-3624-4BF4-B4F7-72E3C2B3F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5513" y="5840413"/>
              <a:ext cx="323850" cy="257175"/>
            </a:xfrm>
            <a:custGeom>
              <a:avLst/>
              <a:gdLst>
                <a:gd name="T0" fmla="*/ 22 w 787"/>
                <a:gd name="T1" fmla="*/ 314 h 314"/>
                <a:gd name="T2" fmla="*/ 0 w 787"/>
                <a:gd name="T3" fmla="*/ 257 h 314"/>
                <a:gd name="T4" fmla="*/ 770 w 787"/>
                <a:gd name="T5" fmla="*/ 0 h 314"/>
                <a:gd name="T6" fmla="*/ 787 w 787"/>
                <a:gd name="T7" fmla="*/ 59 h 314"/>
                <a:gd name="T8" fmla="*/ 22 w 787"/>
                <a:gd name="T9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314">
                  <a:moveTo>
                    <a:pt x="22" y="314"/>
                  </a:moveTo>
                  <a:cubicBezTo>
                    <a:pt x="15" y="295"/>
                    <a:pt x="8" y="278"/>
                    <a:pt x="0" y="257"/>
                  </a:cubicBezTo>
                  <a:cubicBezTo>
                    <a:pt x="254" y="159"/>
                    <a:pt x="509" y="76"/>
                    <a:pt x="770" y="0"/>
                  </a:cubicBezTo>
                  <a:cubicBezTo>
                    <a:pt x="777" y="23"/>
                    <a:pt x="782" y="41"/>
                    <a:pt x="787" y="59"/>
                  </a:cubicBezTo>
                  <a:cubicBezTo>
                    <a:pt x="531" y="145"/>
                    <a:pt x="279" y="229"/>
                    <a:pt x="22" y="3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Freeform 94">
              <a:extLst>
                <a:ext uri="{FF2B5EF4-FFF2-40B4-BE49-F238E27FC236}">
                  <a16:creationId xmlns="" xmlns:a16="http://schemas.microsoft.com/office/drawing/2014/main" id="{CBEE9D19-28B6-4CD6-9909-7305972BE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8400" y="2874963"/>
              <a:ext cx="130175" cy="155575"/>
            </a:xfrm>
            <a:custGeom>
              <a:avLst/>
              <a:gdLst>
                <a:gd name="T0" fmla="*/ 23 w 316"/>
                <a:gd name="T1" fmla="*/ 0 h 190"/>
                <a:gd name="T2" fmla="*/ 316 w 316"/>
                <a:gd name="T3" fmla="*/ 147 h 190"/>
                <a:gd name="T4" fmla="*/ 296 w 316"/>
                <a:gd name="T5" fmla="*/ 190 h 190"/>
                <a:gd name="T6" fmla="*/ 0 w 316"/>
                <a:gd name="T7" fmla="*/ 40 h 190"/>
                <a:gd name="T8" fmla="*/ 23 w 316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190">
                  <a:moveTo>
                    <a:pt x="23" y="0"/>
                  </a:moveTo>
                  <a:cubicBezTo>
                    <a:pt x="124" y="50"/>
                    <a:pt x="218" y="98"/>
                    <a:pt x="316" y="147"/>
                  </a:cubicBezTo>
                  <a:cubicBezTo>
                    <a:pt x="309" y="161"/>
                    <a:pt x="303" y="173"/>
                    <a:pt x="296" y="190"/>
                  </a:cubicBezTo>
                  <a:cubicBezTo>
                    <a:pt x="194" y="145"/>
                    <a:pt x="96" y="99"/>
                    <a:pt x="0" y="40"/>
                  </a:cubicBezTo>
                  <a:cubicBezTo>
                    <a:pt x="8" y="26"/>
                    <a:pt x="15" y="1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 95">
              <a:extLst>
                <a:ext uri="{FF2B5EF4-FFF2-40B4-BE49-F238E27FC236}">
                  <a16:creationId xmlns="" xmlns:a16="http://schemas.microsoft.com/office/drawing/2014/main" id="{9E74DF55-1E3F-49BA-BDE4-50AC898FE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0425" y="3732213"/>
              <a:ext cx="128588" cy="165100"/>
            </a:xfrm>
            <a:custGeom>
              <a:avLst/>
              <a:gdLst>
                <a:gd name="T0" fmla="*/ 0 w 312"/>
                <a:gd name="T1" fmla="*/ 42 h 202"/>
                <a:gd name="T2" fmla="*/ 22 w 312"/>
                <a:gd name="T3" fmla="*/ 0 h 202"/>
                <a:gd name="T4" fmla="*/ 312 w 312"/>
                <a:gd name="T5" fmla="*/ 160 h 202"/>
                <a:gd name="T6" fmla="*/ 286 w 312"/>
                <a:gd name="T7" fmla="*/ 202 h 202"/>
                <a:gd name="T8" fmla="*/ 0 w 312"/>
                <a:gd name="T9" fmla="*/ 4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02">
                  <a:moveTo>
                    <a:pt x="0" y="42"/>
                  </a:moveTo>
                  <a:cubicBezTo>
                    <a:pt x="8" y="27"/>
                    <a:pt x="14" y="16"/>
                    <a:pt x="22" y="0"/>
                  </a:cubicBezTo>
                  <a:cubicBezTo>
                    <a:pt x="122" y="48"/>
                    <a:pt x="215" y="103"/>
                    <a:pt x="312" y="160"/>
                  </a:cubicBezTo>
                  <a:cubicBezTo>
                    <a:pt x="302" y="175"/>
                    <a:pt x="295" y="187"/>
                    <a:pt x="286" y="202"/>
                  </a:cubicBezTo>
                  <a:cubicBezTo>
                    <a:pt x="190" y="148"/>
                    <a:pt x="97" y="97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 96">
              <a:extLst>
                <a:ext uri="{FF2B5EF4-FFF2-40B4-BE49-F238E27FC236}">
                  <a16:creationId xmlns="" xmlns:a16="http://schemas.microsoft.com/office/drawing/2014/main" id="{53F9CBA2-34C2-410F-925E-A060AE8DB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1000" y="3297238"/>
              <a:ext cx="133350" cy="142875"/>
            </a:xfrm>
            <a:custGeom>
              <a:avLst/>
              <a:gdLst>
                <a:gd name="T0" fmla="*/ 322 w 322"/>
                <a:gd name="T1" fmla="*/ 127 h 174"/>
                <a:gd name="T2" fmla="*/ 304 w 322"/>
                <a:gd name="T3" fmla="*/ 174 h 174"/>
                <a:gd name="T4" fmla="*/ 0 w 322"/>
                <a:gd name="T5" fmla="*/ 47 h 174"/>
                <a:gd name="T6" fmla="*/ 19 w 322"/>
                <a:gd name="T7" fmla="*/ 0 h 174"/>
                <a:gd name="T8" fmla="*/ 322 w 322"/>
                <a:gd name="T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174">
                  <a:moveTo>
                    <a:pt x="322" y="127"/>
                  </a:moveTo>
                  <a:cubicBezTo>
                    <a:pt x="316" y="143"/>
                    <a:pt x="311" y="156"/>
                    <a:pt x="304" y="174"/>
                  </a:cubicBezTo>
                  <a:cubicBezTo>
                    <a:pt x="201" y="131"/>
                    <a:pt x="103" y="90"/>
                    <a:pt x="0" y="47"/>
                  </a:cubicBezTo>
                  <a:cubicBezTo>
                    <a:pt x="7" y="31"/>
                    <a:pt x="12" y="18"/>
                    <a:pt x="19" y="0"/>
                  </a:cubicBezTo>
                  <a:cubicBezTo>
                    <a:pt x="121" y="42"/>
                    <a:pt x="220" y="84"/>
                    <a:pt x="32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2" name="Freeform 97">
              <a:extLst>
                <a:ext uri="{FF2B5EF4-FFF2-40B4-BE49-F238E27FC236}">
                  <a16:creationId xmlns="" xmlns:a16="http://schemas.microsoft.com/office/drawing/2014/main" id="{01C3D2E1-6D32-4DB4-A7AB-A72B7A647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8113" y="3095625"/>
              <a:ext cx="133350" cy="142875"/>
            </a:xfrm>
            <a:custGeom>
              <a:avLst/>
              <a:gdLst>
                <a:gd name="T0" fmla="*/ 0 w 323"/>
                <a:gd name="T1" fmla="*/ 47 h 174"/>
                <a:gd name="T2" fmla="*/ 20 w 323"/>
                <a:gd name="T3" fmla="*/ 0 h 174"/>
                <a:gd name="T4" fmla="*/ 323 w 323"/>
                <a:gd name="T5" fmla="*/ 126 h 174"/>
                <a:gd name="T6" fmla="*/ 305 w 323"/>
                <a:gd name="T7" fmla="*/ 174 h 174"/>
                <a:gd name="T8" fmla="*/ 0 w 323"/>
                <a:gd name="T9" fmla="*/ 4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174">
                  <a:moveTo>
                    <a:pt x="0" y="47"/>
                  </a:moveTo>
                  <a:cubicBezTo>
                    <a:pt x="8" y="29"/>
                    <a:pt x="13" y="17"/>
                    <a:pt x="20" y="0"/>
                  </a:cubicBezTo>
                  <a:cubicBezTo>
                    <a:pt x="121" y="42"/>
                    <a:pt x="219" y="83"/>
                    <a:pt x="323" y="126"/>
                  </a:cubicBezTo>
                  <a:cubicBezTo>
                    <a:pt x="317" y="142"/>
                    <a:pt x="311" y="156"/>
                    <a:pt x="305" y="174"/>
                  </a:cubicBezTo>
                  <a:cubicBezTo>
                    <a:pt x="202" y="131"/>
                    <a:pt x="104" y="90"/>
                    <a:pt x="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" name="Freeform 98">
              <a:extLst>
                <a:ext uri="{FF2B5EF4-FFF2-40B4-BE49-F238E27FC236}">
                  <a16:creationId xmlns="" xmlns:a16="http://schemas.microsoft.com/office/drawing/2014/main" id="{55879D9A-D6DB-450A-8AA6-FE49F80D0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9975" y="4445000"/>
              <a:ext cx="120650" cy="185738"/>
            </a:xfrm>
            <a:custGeom>
              <a:avLst/>
              <a:gdLst>
                <a:gd name="T0" fmla="*/ 19 w 291"/>
                <a:gd name="T1" fmla="*/ 226 h 226"/>
                <a:gd name="T2" fmla="*/ 6 w 291"/>
                <a:gd name="T3" fmla="*/ 204 h 226"/>
                <a:gd name="T4" fmla="*/ 0 w 291"/>
                <a:gd name="T5" fmla="*/ 180 h 226"/>
                <a:gd name="T6" fmla="*/ 251 w 291"/>
                <a:gd name="T7" fmla="*/ 0 h 226"/>
                <a:gd name="T8" fmla="*/ 291 w 291"/>
                <a:gd name="T9" fmla="*/ 28 h 226"/>
                <a:gd name="T10" fmla="*/ 19 w 291"/>
                <a:gd name="T11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1" h="226">
                  <a:moveTo>
                    <a:pt x="19" y="226"/>
                  </a:moveTo>
                  <a:cubicBezTo>
                    <a:pt x="13" y="215"/>
                    <a:pt x="8" y="210"/>
                    <a:pt x="6" y="204"/>
                  </a:cubicBezTo>
                  <a:cubicBezTo>
                    <a:pt x="3" y="198"/>
                    <a:pt x="2" y="192"/>
                    <a:pt x="0" y="180"/>
                  </a:cubicBezTo>
                  <a:cubicBezTo>
                    <a:pt x="91" y="134"/>
                    <a:pt x="182" y="84"/>
                    <a:pt x="251" y="0"/>
                  </a:cubicBezTo>
                  <a:cubicBezTo>
                    <a:pt x="264" y="9"/>
                    <a:pt x="276" y="17"/>
                    <a:pt x="291" y="28"/>
                  </a:cubicBezTo>
                  <a:cubicBezTo>
                    <a:pt x="219" y="122"/>
                    <a:pt x="123" y="176"/>
                    <a:pt x="19" y="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4" name="Freeform 99">
              <a:extLst>
                <a:ext uri="{FF2B5EF4-FFF2-40B4-BE49-F238E27FC236}">
                  <a16:creationId xmlns="" xmlns:a16="http://schemas.microsoft.com/office/drawing/2014/main" id="{E85B5991-2F06-45AC-BCEA-03B99A5EA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3888" y="3505200"/>
              <a:ext cx="131763" cy="149225"/>
            </a:xfrm>
            <a:custGeom>
              <a:avLst/>
              <a:gdLst>
                <a:gd name="T0" fmla="*/ 0 w 320"/>
                <a:gd name="T1" fmla="*/ 45 h 181"/>
                <a:gd name="T2" fmla="*/ 11 w 320"/>
                <a:gd name="T3" fmla="*/ 16 h 181"/>
                <a:gd name="T4" fmla="*/ 24 w 320"/>
                <a:gd name="T5" fmla="*/ 0 h 181"/>
                <a:gd name="T6" fmla="*/ 320 w 320"/>
                <a:gd name="T7" fmla="*/ 135 h 181"/>
                <a:gd name="T8" fmla="*/ 298 w 320"/>
                <a:gd name="T9" fmla="*/ 181 h 181"/>
                <a:gd name="T10" fmla="*/ 0 w 320"/>
                <a:gd name="T11" fmla="*/ 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0" h="181">
                  <a:moveTo>
                    <a:pt x="0" y="45"/>
                  </a:moveTo>
                  <a:cubicBezTo>
                    <a:pt x="5" y="31"/>
                    <a:pt x="7" y="23"/>
                    <a:pt x="11" y="16"/>
                  </a:cubicBezTo>
                  <a:cubicBezTo>
                    <a:pt x="13" y="12"/>
                    <a:pt x="17" y="8"/>
                    <a:pt x="24" y="0"/>
                  </a:cubicBezTo>
                  <a:cubicBezTo>
                    <a:pt x="121" y="44"/>
                    <a:pt x="218" y="89"/>
                    <a:pt x="320" y="135"/>
                  </a:cubicBezTo>
                  <a:cubicBezTo>
                    <a:pt x="312" y="152"/>
                    <a:pt x="306" y="164"/>
                    <a:pt x="298" y="181"/>
                  </a:cubicBezTo>
                  <a:cubicBezTo>
                    <a:pt x="198" y="135"/>
                    <a:pt x="101" y="91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5" name="Freeform 100">
              <a:extLst>
                <a:ext uri="{FF2B5EF4-FFF2-40B4-BE49-F238E27FC236}">
                  <a16:creationId xmlns="" xmlns:a16="http://schemas.microsoft.com/office/drawing/2014/main" id="{001DDCAA-C90E-485B-B7C4-1CD7AE42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2675" y="4010025"/>
              <a:ext cx="107950" cy="217488"/>
            </a:xfrm>
            <a:custGeom>
              <a:avLst/>
              <a:gdLst>
                <a:gd name="T0" fmla="*/ 0 w 262"/>
                <a:gd name="T1" fmla="*/ 37 h 266"/>
                <a:gd name="T2" fmla="*/ 32 w 262"/>
                <a:gd name="T3" fmla="*/ 0 h 266"/>
                <a:gd name="T4" fmla="*/ 262 w 262"/>
                <a:gd name="T5" fmla="*/ 238 h 266"/>
                <a:gd name="T6" fmla="*/ 242 w 262"/>
                <a:gd name="T7" fmla="*/ 256 h 266"/>
                <a:gd name="T8" fmla="*/ 221 w 262"/>
                <a:gd name="T9" fmla="*/ 266 h 266"/>
                <a:gd name="T10" fmla="*/ 0 w 262"/>
                <a:gd name="T11" fmla="*/ 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2" h="266">
                  <a:moveTo>
                    <a:pt x="0" y="37"/>
                  </a:moveTo>
                  <a:cubicBezTo>
                    <a:pt x="13" y="22"/>
                    <a:pt x="21" y="13"/>
                    <a:pt x="32" y="0"/>
                  </a:cubicBezTo>
                  <a:cubicBezTo>
                    <a:pt x="122" y="69"/>
                    <a:pt x="202" y="142"/>
                    <a:pt x="262" y="238"/>
                  </a:cubicBezTo>
                  <a:cubicBezTo>
                    <a:pt x="253" y="246"/>
                    <a:pt x="248" y="252"/>
                    <a:pt x="242" y="256"/>
                  </a:cubicBezTo>
                  <a:cubicBezTo>
                    <a:pt x="236" y="259"/>
                    <a:pt x="230" y="261"/>
                    <a:pt x="221" y="266"/>
                  </a:cubicBezTo>
                  <a:cubicBezTo>
                    <a:pt x="162" y="177"/>
                    <a:pt x="85" y="106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6" name="Freeform 101">
              <a:extLst>
                <a:ext uri="{FF2B5EF4-FFF2-40B4-BE49-F238E27FC236}">
                  <a16:creationId xmlns="" xmlns:a16="http://schemas.microsoft.com/office/drawing/2014/main" id="{ABB4DFBA-86F4-4FDB-BB1E-82A995FC0E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6463" y="1908175"/>
              <a:ext cx="103188" cy="61913"/>
            </a:xfrm>
            <a:custGeom>
              <a:avLst/>
              <a:gdLst>
                <a:gd name="T0" fmla="*/ 248 w 251"/>
                <a:gd name="T1" fmla="*/ 34 h 76"/>
                <a:gd name="T2" fmla="*/ 98 w 251"/>
                <a:gd name="T3" fmla="*/ 59 h 76"/>
                <a:gd name="T4" fmla="*/ 36 w 251"/>
                <a:gd name="T5" fmla="*/ 68 h 76"/>
                <a:gd name="T6" fmla="*/ 3 w 251"/>
                <a:gd name="T7" fmla="*/ 56 h 76"/>
                <a:gd name="T8" fmla="*/ 33 w 251"/>
                <a:gd name="T9" fmla="*/ 33 h 76"/>
                <a:gd name="T10" fmla="*/ 135 w 251"/>
                <a:gd name="T11" fmla="*/ 16 h 76"/>
                <a:gd name="T12" fmla="*/ 225 w 251"/>
                <a:gd name="T13" fmla="*/ 3 h 76"/>
                <a:gd name="T14" fmla="*/ 248 w 251"/>
                <a:gd name="T15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76">
                  <a:moveTo>
                    <a:pt x="248" y="34"/>
                  </a:moveTo>
                  <a:cubicBezTo>
                    <a:pt x="197" y="43"/>
                    <a:pt x="148" y="51"/>
                    <a:pt x="98" y="59"/>
                  </a:cubicBezTo>
                  <a:cubicBezTo>
                    <a:pt x="77" y="62"/>
                    <a:pt x="57" y="66"/>
                    <a:pt x="36" y="68"/>
                  </a:cubicBezTo>
                  <a:cubicBezTo>
                    <a:pt x="23" y="69"/>
                    <a:pt x="7" y="76"/>
                    <a:pt x="3" y="56"/>
                  </a:cubicBezTo>
                  <a:cubicBezTo>
                    <a:pt x="0" y="34"/>
                    <a:pt x="20" y="35"/>
                    <a:pt x="33" y="33"/>
                  </a:cubicBezTo>
                  <a:cubicBezTo>
                    <a:pt x="67" y="26"/>
                    <a:pt x="101" y="22"/>
                    <a:pt x="135" y="16"/>
                  </a:cubicBezTo>
                  <a:cubicBezTo>
                    <a:pt x="165" y="12"/>
                    <a:pt x="195" y="7"/>
                    <a:pt x="225" y="3"/>
                  </a:cubicBezTo>
                  <a:cubicBezTo>
                    <a:pt x="244" y="0"/>
                    <a:pt x="251" y="10"/>
                    <a:pt x="24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Freeform 102">
              <a:extLst>
                <a:ext uri="{FF2B5EF4-FFF2-40B4-BE49-F238E27FC236}">
                  <a16:creationId xmlns="" xmlns:a16="http://schemas.microsoft.com/office/drawing/2014/main" id="{F52DC87E-5F2C-47BA-B4DD-611B1DD6C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1725" y="1847850"/>
              <a:ext cx="103188" cy="57150"/>
            </a:xfrm>
            <a:custGeom>
              <a:avLst/>
              <a:gdLst>
                <a:gd name="T0" fmla="*/ 19 w 252"/>
                <a:gd name="T1" fmla="*/ 71 h 71"/>
                <a:gd name="T2" fmla="*/ 3 w 252"/>
                <a:gd name="T3" fmla="*/ 53 h 71"/>
                <a:gd name="T4" fmla="*/ 23 w 252"/>
                <a:gd name="T5" fmla="*/ 34 h 71"/>
                <a:gd name="T6" fmla="*/ 220 w 252"/>
                <a:gd name="T7" fmla="*/ 2 h 71"/>
                <a:gd name="T8" fmla="*/ 248 w 252"/>
                <a:gd name="T9" fmla="*/ 15 h 71"/>
                <a:gd name="T10" fmla="*/ 226 w 252"/>
                <a:gd name="T11" fmla="*/ 37 h 71"/>
                <a:gd name="T12" fmla="*/ 77 w 252"/>
                <a:gd name="T13" fmla="*/ 61 h 71"/>
                <a:gd name="T14" fmla="*/ 19 w 252"/>
                <a:gd name="T1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71">
                  <a:moveTo>
                    <a:pt x="19" y="71"/>
                  </a:moveTo>
                  <a:cubicBezTo>
                    <a:pt x="15" y="66"/>
                    <a:pt x="5" y="61"/>
                    <a:pt x="3" y="53"/>
                  </a:cubicBezTo>
                  <a:cubicBezTo>
                    <a:pt x="0" y="39"/>
                    <a:pt x="13" y="36"/>
                    <a:pt x="23" y="34"/>
                  </a:cubicBezTo>
                  <a:cubicBezTo>
                    <a:pt x="89" y="23"/>
                    <a:pt x="154" y="12"/>
                    <a:pt x="220" y="2"/>
                  </a:cubicBezTo>
                  <a:cubicBezTo>
                    <a:pt x="232" y="0"/>
                    <a:pt x="245" y="0"/>
                    <a:pt x="248" y="15"/>
                  </a:cubicBezTo>
                  <a:cubicBezTo>
                    <a:pt x="252" y="32"/>
                    <a:pt x="239" y="35"/>
                    <a:pt x="226" y="37"/>
                  </a:cubicBezTo>
                  <a:cubicBezTo>
                    <a:pt x="177" y="45"/>
                    <a:pt x="127" y="53"/>
                    <a:pt x="77" y="61"/>
                  </a:cubicBezTo>
                  <a:cubicBezTo>
                    <a:pt x="60" y="64"/>
                    <a:pt x="43" y="67"/>
                    <a:pt x="1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Freeform 103">
              <a:extLst>
                <a:ext uri="{FF2B5EF4-FFF2-40B4-BE49-F238E27FC236}">
                  <a16:creationId xmlns="" xmlns:a16="http://schemas.microsoft.com/office/drawing/2014/main" id="{24A26656-B76B-47F8-B61A-701E86253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4938" y="2205038"/>
              <a:ext cx="100013" cy="77788"/>
            </a:xfrm>
            <a:custGeom>
              <a:avLst/>
              <a:gdLst>
                <a:gd name="T0" fmla="*/ 242 w 242"/>
                <a:gd name="T1" fmla="*/ 29 h 95"/>
                <a:gd name="T2" fmla="*/ 219 w 242"/>
                <a:gd name="T3" fmla="*/ 39 h 95"/>
                <a:gd name="T4" fmla="*/ 31 w 242"/>
                <a:gd name="T5" fmla="*/ 91 h 95"/>
                <a:gd name="T6" fmla="*/ 16 w 242"/>
                <a:gd name="T7" fmla="*/ 94 h 95"/>
                <a:gd name="T8" fmla="*/ 1 w 242"/>
                <a:gd name="T9" fmla="*/ 85 h 95"/>
                <a:gd name="T10" fmla="*/ 6 w 242"/>
                <a:gd name="T11" fmla="*/ 64 h 95"/>
                <a:gd name="T12" fmla="*/ 20 w 242"/>
                <a:gd name="T13" fmla="*/ 58 h 95"/>
                <a:gd name="T14" fmla="*/ 207 w 242"/>
                <a:gd name="T15" fmla="*/ 5 h 95"/>
                <a:gd name="T16" fmla="*/ 242 w 242"/>
                <a:gd name="T17" fmla="*/ 2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5">
                  <a:moveTo>
                    <a:pt x="242" y="29"/>
                  </a:moveTo>
                  <a:cubicBezTo>
                    <a:pt x="233" y="33"/>
                    <a:pt x="226" y="37"/>
                    <a:pt x="219" y="39"/>
                  </a:cubicBezTo>
                  <a:cubicBezTo>
                    <a:pt x="156" y="57"/>
                    <a:pt x="94" y="74"/>
                    <a:pt x="31" y="91"/>
                  </a:cubicBezTo>
                  <a:cubicBezTo>
                    <a:pt x="26" y="92"/>
                    <a:pt x="21" y="95"/>
                    <a:pt x="16" y="94"/>
                  </a:cubicBezTo>
                  <a:cubicBezTo>
                    <a:pt x="10" y="93"/>
                    <a:pt x="2" y="89"/>
                    <a:pt x="1" y="85"/>
                  </a:cubicBezTo>
                  <a:cubicBezTo>
                    <a:pt x="0" y="78"/>
                    <a:pt x="2" y="70"/>
                    <a:pt x="6" y="64"/>
                  </a:cubicBezTo>
                  <a:cubicBezTo>
                    <a:pt x="8" y="60"/>
                    <a:pt x="15" y="59"/>
                    <a:pt x="20" y="58"/>
                  </a:cubicBezTo>
                  <a:cubicBezTo>
                    <a:pt x="82" y="40"/>
                    <a:pt x="145" y="23"/>
                    <a:pt x="207" y="5"/>
                  </a:cubicBezTo>
                  <a:cubicBezTo>
                    <a:pt x="224" y="1"/>
                    <a:pt x="239" y="0"/>
                    <a:pt x="24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reeform 104">
              <a:extLst>
                <a:ext uri="{FF2B5EF4-FFF2-40B4-BE49-F238E27FC236}">
                  <a16:creationId xmlns="" xmlns:a16="http://schemas.microsoft.com/office/drawing/2014/main" id="{4C447A74-2616-4834-BCB5-F1D9A6FC0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5400" y="1778000"/>
              <a:ext cx="103188" cy="61913"/>
            </a:xfrm>
            <a:custGeom>
              <a:avLst/>
              <a:gdLst>
                <a:gd name="T0" fmla="*/ 20 w 248"/>
                <a:gd name="T1" fmla="*/ 77 h 77"/>
                <a:gd name="T2" fmla="*/ 4 w 248"/>
                <a:gd name="T3" fmla="*/ 60 h 77"/>
                <a:gd name="T4" fmla="*/ 22 w 248"/>
                <a:gd name="T5" fmla="*/ 39 h 77"/>
                <a:gd name="T6" fmla="*/ 155 w 248"/>
                <a:gd name="T7" fmla="*/ 14 h 77"/>
                <a:gd name="T8" fmla="*/ 226 w 248"/>
                <a:gd name="T9" fmla="*/ 1 h 77"/>
                <a:gd name="T10" fmla="*/ 246 w 248"/>
                <a:gd name="T11" fmla="*/ 13 h 77"/>
                <a:gd name="T12" fmla="*/ 235 w 248"/>
                <a:gd name="T13" fmla="*/ 33 h 77"/>
                <a:gd name="T14" fmla="*/ 20 w 248"/>
                <a:gd name="T1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77">
                  <a:moveTo>
                    <a:pt x="20" y="77"/>
                  </a:moveTo>
                  <a:cubicBezTo>
                    <a:pt x="15" y="72"/>
                    <a:pt x="6" y="67"/>
                    <a:pt x="4" y="60"/>
                  </a:cubicBezTo>
                  <a:cubicBezTo>
                    <a:pt x="0" y="47"/>
                    <a:pt x="11" y="41"/>
                    <a:pt x="22" y="39"/>
                  </a:cubicBezTo>
                  <a:cubicBezTo>
                    <a:pt x="66" y="30"/>
                    <a:pt x="111" y="22"/>
                    <a:pt x="155" y="14"/>
                  </a:cubicBezTo>
                  <a:cubicBezTo>
                    <a:pt x="179" y="9"/>
                    <a:pt x="202" y="4"/>
                    <a:pt x="226" y="1"/>
                  </a:cubicBezTo>
                  <a:cubicBezTo>
                    <a:pt x="232" y="0"/>
                    <a:pt x="244" y="7"/>
                    <a:pt x="246" y="13"/>
                  </a:cubicBezTo>
                  <a:cubicBezTo>
                    <a:pt x="248" y="18"/>
                    <a:pt x="241" y="32"/>
                    <a:pt x="235" y="33"/>
                  </a:cubicBezTo>
                  <a:cubicBezTo>
                    <a:pt x="165" y="48"/>
                    <a:pt x="95" y="62"/>
                    <a:pt x="20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reeform 105">
              <a:extLst>
                <a:ext uri="{FF2B5EF4-FFF2-40B4-BE49-F238E27FC236}">
                  <a16:creationId xmlns="" xmlns:a16="http://schemas.microsoft.com/office/drawing/2014/main" id="{6CA85A20-84D6-4E67-91A8-1C69DA8D1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1200" y="1970088"/>
              <a:ext cx="104775" cy="61913"/>
            </a:xfrm>
            <a:custGeom>
              <a:avLst/>
              <a:gdLst>
                <a:gd name="T0" fmla="*/ 243 w 253"/>
                <a:gd name="T1" fmla="*/ 0 h 75"/>
                <a:gd name="T2" fmla="*/ 234 w 253"/>
                <a:gd name="T3" fmla="*/ 37 h 75"/>
                <a:gd name="T4" fmla="*/ 12 w 253"/>
                <a:gd name="T5" fmla="*/ 75 h 75"/>
                <a:gd name="T6" fmla="*/ 20 w 253"/>
                <a:gd name="T7" fmla="*/ 38 h 75"/>
                <a:gd name="T8" fmla="*/ 243 w 253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75">
                  <a:moveTo>
                    <a:pt x="243" y="0"/>
                  </a:moveTo>
                  <a:cubicBezTo>
                    <a:pt x="253" y="22"/>
                    <a:pt x="252" y="34"/>
                    <a:pt x="234" y="37"/>
                  </a:cubicBezTo>
                  <a:cubicBezTo>
                    <a:pt x="160" y="50"/>
                    <a:pt x="86" y="62"/>
                    <a:pt x="12" y="75"/>
                  </a:cubicBezTo>
                  <a:cubicBezTo>
                    <a:pt x="1" y="56"/>
                    <a:pt x="0" y="42"/>
                    <a:pt x="20" y="38"/>
                  </a:cubicBezTo>
                  <a:cubicBezTo>
                    <a:pt x="94" y="25"/>
                    <a:pt x="168" y="13"/>
                    <a:pt x="2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reeform 106">
              <a:extLst>
                <a:ext uri="{FF2B5EF4-FFF2-40B4-BE49-F238E27FC236}">
                  <a16:creationId xmlns="" xmlns:a16="http://schemas.microsoft.com/office/drawing/2014/main" id="{4A0F0213-9D50-4A01-A1B7-99A91691E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5850" y="2497138"/>
              <a:ext cx="57150" cy="184150"/>
            </a:xfrm>
            <a:custGeom>
              <a:avLst/>
              <a:gdLst>
                <a:gd name="T0" fmla="*/ 139 w 139"/>
                <a:gd name="T1" fmla="*/ 29 h 223"/>
                <a:gd name="T2" fmla="*/ 36 w 139"/>
                <a:gd name="T3" fmla="*/ 216 h 223"/>
                <a:gd name="T4" fmla="*/ 2 w 139"/>
                <a:gd name="T5" fmla="*/ 198 h 223"/>
                <a:gd name="T6" fmla="*/ 16 w 139"/>
                <a:gd name="T7" fmla="*/ 133 h 223"/>
                <a:gd name="T8" fmla="*/ 103 w 139"/>
                <a:gd name="T9" fmla="*/ 16 h 223"/>
                <a:gd name="T10" fmla="*/ 139 w 139"/>
                <a:gd name="T11" fmla="*/ 2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223">
                  <a:moveTo>
                    <a:pt x="139" y="29"/>
                  </a:moveTo>
                  <a:cubicBezTo>
                    <a:pt x="84" y="79"/>
                    <a:pt x="33" y="134"/>
                    <a:pt x="36" y="216"/>
                  </a:cubicBezTo>
                  <a:cubicBezTo>
                    <a:pt x="6" y="223"/>
                    <a:pt x="0" y="221"/>
                    <a:pt x="2" y="198"/>
                  </a:cubicBezTo>
                  <a:cubicBezTo>
                    <a:pt x="4" y="176"/>
                    <a:pt x="9" y="154"/>
                    <a:pt x="16" y="133"/>
                  </a:cubicBezTo>
                  <a:cubicBezTo>
                    <a:pt x="33" y="85"/>
                    <a:pt x="66" y="49"/>
                    <a:pt x="103" y="16"/>
                  </a:cubicBezTo>
                  <a:cubicBezTo>
                    <a:pt x="120" y="0"/>
                    <a:pt x="130" y="6"/>
                    <a:pt x="13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Freeform 107">
              <a:extLst>
                <a:ext uri="{FF2B5EF4-FFF2-40B4-BE49-F238E27FC236}">
                  <a16:creationId xmlns="" xmlns:a16="http://schemas.microsoft.com/office/drawing/2014/main" id="{4BB3EDC8-2E2B-4630-BC6C-95FCFC68F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7025" y="2116138"/>
              <a:ext cx="100013" cy="66675"/>
            </a:xfrm>
            <a:custGeom>
              <a:avLst/>
              <a:gdLst>
                <a:gd name="T0" fmla="*/ 228 w 246"/>
                <a:gd name="T1" fmla="*/ 0 h 82"/>
                <a:gd name="T2" fmla="*/ 242 w 246"/>
                <a:gd name="T3" fmla="*/ 17 h 82"/>
                <a:gd name="T4" fmla="*/ 224 w 246"/>
                <a:gd name="T5" fmla="*/ 37 h 82"/>
                <a:gd name="T6" fmla="*/ 72 w 246"/>
                <a:gd name="T7" fmla="*/ 71 h 82"/>
                <a:gd name="T8" fmla="*/ 21 w 246"/>
                <a:gd name="T9" fmla="*/ 81 h 82"/>
                <a:gd name="T10" fmla="*/ 0 w 246"/>
                <a:gd name="T11" fmla="*/ 69 h 82"/>
                <a:gd name="T12" fmla="*/ 14 w 246"/>
                <a:gd name="T13" fmla="*/ 49 h 82"/>
                <a:gd name="T14" fmla="*/ 44 w 246"/>
                <a:gd name="T15" fmla="*/ 41 h 82"/>
                <a:gd name="T16" fmla="*/ 199 w 246"/>
                <a:gd name="T17" fmla="*/ 6 h 82"/>
                <a:gd name="T18" fmla="*/ 228 w 246"/>
                <a:gd name="T1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82">
                  <a:moveTo>
                    <a:pt x="228" y="0"/>
                  </a:moveTo>
                  <a:cubicBezTo>
                    <a:pt x="232" y="5"/>
                    <a:pt x="240" y="10"/>
                    <a:pt x="242" y="17"/>
                  </a:cubicBezTo>
                  <a:cubicBezTo>
                    <a:pt x="246" y="30"/>
                    <a:pt x="235" y="35"/>
                    <a:pt x="224" y="37"/>
                  </a:cubicBezTo>
                  <a:cubicBezTo>
                    <a:pt x="173" y="48"/>
                    <a:pt x="123" y="59"/>
                    <a:pt x="72" y="71"/>
                  </a:cubicBezTo>
                  <a:cubicBezTo>
                    <a:pt x="55" y="74"/>
                    <a:pt x="38" y="80"/>
                    <a:pt x="21" y="81"/>
                  </a:cubicBezTo>
                  <a:cubicBezTo>
                    <a:pt x="15" y="82"/>
                    <a:pt x="7" y="74"/>
                    <a:pt x="0" y="69"/>
                  </a:cubicBezTo>
                  <a:cubicBezTo>
                    <a:pt x="4" y="63"/>
                    <a:pt x="7" y="53"/>
                    <a:pt x="14" y="49"/>
                  </a:cubicBezTo>
                  <a:cubicBezTo>
                    <a:pt x="22" y="44"/>
                    <a:pt x="34" y="43"/>
                    <a:pt x="44" y="41"/>
                  </a:cubicBezTo>
                  <a:cubicBezTo>
                    <a:pt x="96" y="29"/>
                    <a:pt x="148" y="18"/>
                    <a:pt x="199" y="6"/>
                  </a:cubicBezTo>
                  <a:cubicBezTo>
                    <a:pt x="207" y="4"/>
                    <a:pt x="215" y="3"/>
                    <a:pt x="2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3" name="Freeform 108">
              <a:extLst>
                <a:ext uri="{FF2B5EF4-FFF2-40B4-BE49-F238E27FC236}">
                  <a16:creationId xmlns="" xmlns:a16="http://schemas.microsoft.com/office/drawing/2014/main" id="{DD9B6324-BCE7-497B-9B0E-FC44AAACE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7525" y="2039938"/>
              <a:ext cx="103188" cy="61913"/>
            </a:xfrm>
            <a:custGeom>
              <a:avLst/>
              <a:gdLst>
                <a:gd name="T0" fmla="*/ 11 w 252"/>
                <a:gd name="T1" fmla="*/ 76 h 76"/>
                <a:gd name="T2" fmla="*/ 20 w 252"/>
                <a:gd name="T3" fmla="*/ 40 h 76"/>
                <a:gd name="T4" fmla="*/ 227 w 252"/>
                <a:gd name="T5" fmla="*/ 1 h 76"/>
                <a:gd name="T6" fmla="*/ 247 w 252"/>
                <a:gd name="T7" fmla="*/ 13 h 76"/>
                <a:gd name="T8" fmla="*/ 232 w 252"/>
                <a:gd name="T9" fmla="*/ 35 h 76"/>
                <a:gd name="T10" fmla="*/ 69 w 252"/>
                <a:gd name="T11" fmla="*/ 66 h 76"/>
                <a:gd name="T12" fmla="*/ 11 w 252"/>
                <a:gd name="T1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76">
                  <a:moveTo>
                    <a:pt x="11" y="76"/>
                  </a:moveTo>
                  <a:cubicBezTo>
                    <a:pt x="0" y="57"/>
                    <a:pt x="0" y="44"/>
                    <a:pt x="20" y="40"/>
                  </a:cubicBezTo>
                  <a:cubicBezTo>
                    <a:pt x="89" y="26"/>
                    <a:pt x="158" y="13"/>
                    <a:pt x="227" y="1"/>
                  </a:cubicBezTo>
                  <a:cubicBezTo>
                    <a:pt x="233" y="0"/>
                    <a:pt x="245" y="7"/>
                    <a:pt x="247" y="13"/>
                  </a:cubicBezTo>
                  <a:cubicBezTo>
                    <a:pt x="252" y="24"/>
                    <a:pt x="245" y="32"/>
                    <a:pt x="232" y="35"/>
                  </a:cubicBezTo>
                  <a:cubicBezTo>
                    <a:pt x="178" y="45"/>
                    <a:pt x="123" y="56"/>
                    <a:pt x="69" y="66"/>
                  </a:cubicBezTo>
                  <a:cubicBezTo>
                    <a:pt x="50" y="70"/>
                    <a:pt x="30" y="73"/>
                    <a:pt x="11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Freeform 109">
              <a:extLst>
                <a:ext uri="{FF2B5EF4-FFF2-40B4-BE49-F238E27FC236}">
                  <a16:creationId xmlns="" xmlns:a16="http://schemas.microsoft.com/office/drawing/2014/main" id="{C8C64B50-C695-4618-B886-562FA794E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025" y="2322513"/>
              <a:ext cx="101600" cy="98425"/>
            </a:xfrm>
            <a:custGeom>
              <a:avLst/>
              <a:gdLst>
                <a:gd name="T0" fmla="*/ 19 w 245"/>
                <a:gd name="T1" fmla="*/ 120 h 120"/>
                <a:gd name="T2" fmla="*/ 18 w 245"/>
                <a:gd name="T3" fmla="*/ 84 h 120"/>
                <a:gd name="T4" fmla="*/ 217 w 245"/>
                <a:gd name="T5" fmla="*/ 2 h 120"/>
                <a:gd name="T6" fmla="*/ 239 w 245"/>
                <a:gd name="T7" fmla="*/ 11 h 120"/>
                <a:gd name="T8" fmla="*/ 227 w 245"/>
                <a:gd name="T9" fmla="*/ 35 h 120"/>
                <a:gd name="T10" fmla="*/ 171 w 245"/>
                <a:gd name="T11" fmla="*/ 56 h 120"/>
                <a:gd name="T12" fmla="*/ 19 w 245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" h="120">
                  <a:moveTo>
                    <a:pt x="19" y="120"/>
                  </a:moveTo>
                  <a:cubicBezTo>
                    <a:pt x="6" y="104"/>
                    <a:pt x="0" y="92"/>
                    <a:pt x="18" y="84"/>
                  </a:cubicBezTo>
                  <a:cubicBezTo>
                    <a:pt x="84" y="56"/>
                    <a:pt x="150" y="28"/>
                    <a:pt x="217" y="2"/>
                  </a:cubicBezTo>
                  <a:cubicBezTo>
                    <a:pt x="222" y="0"/>
                    <a:pt x="235" y="5"/>
                    <a:pt x="239" y="11"/>
                  </a:cubicBezTo>
                  <a:cubicBezTo>
                    <a:pt x="245" y="22"/>
                    <a:pt x="239" y="30"/>
                    <a:pt x="227" y="35"/>
                  </a:cubicBezTo>
                  <a:cubicBezTo>
                    <a:pt x="208" y="42"/>
                    <a:pt x="189" y="49"/>
                    <a:pt x="171" y="56"/>
                  </a:cubicBezTo>
                  <a:cubicBezTo>
                    <a:pt x="121" y="77"/>
                    <a:pt x="71" y="98"/>
                    <a:pt x="1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Freeform 110">
              <a:extLst>
                <a:ext uri="{FF2B5EF4-FFF2-40B4-BE49-F238E27FC236}">
                  <a16:creationId xmlns="" xmlns:a16="http://schemas.microsoft.com/office/drawing/2014/main" id="{FEE7CA43-AB5D-46CE-B435-91ED7CACD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9075" y="1689100"/>
              <a:ext cx="103188" cy="73025"/>
            </a:xfrm>
            <a:custGeom>
              <a:avLst/>
              <a:gdLst>
                <a:gd name="T0" fmla="*/ 241 w 251"/>
                <a:gd name="T1" fmla="*/ 2 h 88"/>
                <a:gd name="T2" fmla="*/ 228 w 251"/>
                <a:gd name="T3" fmla="*/ 36 h 88"/>
                <a:gd name="T4" fmla="*/ 31 w 251"/>
                <a:gd name="T5" fmla="*/ 85 h 88"/>
                <a:gd name="T6" fmla="*/ 3 w 251"/>
                <a:gd name="T7" fmla="*/ 72 h 88"/>
                <a:gd name="T8" fmla="*/ 21 w 251"/>
                <a:gd name="T9" fmla="*/ 51 h 88"/>
                <a:gd name="T10" fmla="*/ 222 w 251"/>
                <a:gd name="T11" fmla="*/ 1 h 88"/>
                <a:gd name="T12" fmla="*/ 241 w 251"/>
                <a:gd name="T13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88">
                  <a:moveTo>
                    <a:pt x="241" y="2"/>
                  </a:moveTo>
                  <a:cubicBezTo>
                    <a:pt x="251" y="23"/>
                    <a:pt x="243" y="32"/>
                    <a:pt x="228" y="36"/>
                  </a:cubicBezTo>
                  <a:cubicBezTo>
                    <a:pt x="162" y="52"/>
                    <a:pt x="97" y="69"/>
                    <a:pt x="31" y="85"/>
                  </a:cubicBezTo>
                  <a:cubicBezTo>
                    <a:pt x="19" y="87"/>
                    <a:pt x="7" y="88"/>
                    <a:pt x="3" y="72"/>
                  </a:cubicBezTo>
                  <a:cubicBezTo>
                    <a:pt x="0" y="57"/>
                    <a:pt x="11" y="53"/>
                    <a:pt x="21" y="51"/>
                  </a:cubicBezTo>
                  <a:cubicBezTo>
                    <a:pt x="88" y="34"/>
                    <a:pt x="155" y="17"/>
                    <a:pt x="222" y="1"/>
                  </a:cubicBezTo>
                  <a:cubicBezTo>
                    <a:pt x="228" y="0"/>
                    <a:pt x="234" y="2"/>
                    <a:pt x="24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" name="Freeform 111">
              <a:extLst>
                <a:ext uri="{FF2B5EF4-FFF2-40B4-BE49-F238E27FC236}">
                  <a16:creationId xmlns="" xmlns:a16="http://schemas.microsoft.com/office/drawing/2014/main" id="{CDE48E1F-49B0-4DC1-B56A-52871089C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9575" y="1565275"/>
              <a:ext cx="100013" cy="92075"/>
            </a:xfrm>
            <a:custGeom>
              <a:avLst/>
              <a:gdLst>
                <a:gd name="T0" fmla="*/ 228 w 244"/>
                <a:gd name="T1" fmla="*/ 0 h 111"/>
                <a:gd name="T2" fmla="*/ 224 w 244"/>
                <a:gd name="T3" fmla="*/ 37 h 111"/>
                <a:gd name="T4" fmla="*/ 29 w 244"/>
                <a:gd name="T5" fmla="*/ 107 h 111"/>
                <a:gd name="T6" fmla="*/ 14 w 244"/>
                <a:gd name="T7" fmla="*/ 109 h 111"/>
                <a:gd name="T8" fmla="*/ 2 w 244"/>
                <a:gd name="T9" fmla="*/ 95 h 111"/>
                <a:gd name="T10" fmla="*/ 5 w 244"/>
                <a:gd name="T11" fmla="*/ 81 h 111"/>
                <a:gd name="T12" fmla="*/ 19 w 244"/>
                <a:gd name="T13" fmla="*/ 74 h 111"/>
                <a:gd name="T14" fmla="*/ 228 w 244"/>
                <a:gd name="T1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111">
                  <a:moveTo>
                    <a:pt x="228" y="0"/>
                  </a:moveTo>
                  <a:cubicBezTo>
                    <a:pt x="239" y="17"/>
                    <a:pt x="244" y="30"/>
                    <a:pt x="224" y="37"/>
                  </a:cubicBezTo>
                  <a:cubicBezTo>
                    <a:pt x="159" y="61"/>
                    <a:pt x="94" y="84"/>
                    <a:pt x="29" y="107"/>
                  </a:cubicBezTo>
                  <a:cubicBezTo>
                    <a:pt x="25" y="109"/>
                    <a:pt x="18" y="111"/>
                    <a:pt x="14" y="109"/>
                  </a:cubicBezTo>
                  <a:cubicBezTo>
                    <a:pt x="9" y="106"/>
                    <a:pt x="4" y="101"/>
                    <a:pt x="2" y="95"/>
                  </a:cubicBezTo>
                  <a:cubicBezTo>
                    <a:pt x="0" y="92"/>
                    <a:pt x="2" y="85"/>
                    <a:pt x="5" y="81"/>
                  </a:cubicBezTo>
                  <a:cubicBezTo>
                    <a:pt x="8" y="78"/>
                    <a:pt x="14" y="75"/>
                    <a:pt x="19" y="74"/>
                  </a:cubicBezTo>
                  <a:cubicBezTo>
                    <a:pt x="87" y="49"/>
                    <a:pt x="156" y="25"/>
                    <a:pt x="2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" name="Freeform 112">
              <a:extLst>
                <a:ext uri="{FF2B5EF4-FFF2-40B4-BE49-F238E27FC236}">
                  <a16:creationId xmlns="" xmlns:a16="http://schemas.microsoft.com/office/drawing/2014/main" id="{E9EA0E3A-7B55-4821-B665-867168373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5888" y="1001713"/>
              <a:ext cx="71438" cy="44450"/>
            </a:xfrm>
            <a:custGeom>
              <a:avLst/>
              <a:gdLst>
                <a:gd name="T0" fmla="*/ 172 w 172"/>
                <a:gd name="T1" fmla="*/ 45 h 54"/>
                <a:gd name="T2" fmla="*/ 157 w 172"/>
                <a:gd name="T3" fmla="*/ 53 h 54"/>
                <a:gd name="T4" fmla="*/ 0 w 172"/>
                <a:gd name="T5" fmla="*/ 16 h 54"/>
                <a:gd name="T6" fmla="*/ 16 w 172"/>
                <a:gd name="T7" fmla="*/ 0 h 54"/>
                <a:gd name="T8" fmla="*/ 171 w 172"/>
                <a:gd name="T9" fmla="*/ 33 h 54"/>
                <a:gd name="T10" fmla="*/ 172 w 172"/>
                <a:gd name="T11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54">
                  <a:moveTo>
                    <a:pt x="172" y="45"/>
                  </a:moveTo>
                  <a:cubicBezTo>
                    <a:pt x="167" y="48"/>
                    <a:pt x="161" y="54"/>
                    <a:pt x="157" y="53"/>
                  </a:cubicBezTo>
                  <a:cubicBezTo>
                    <a:pt x="105" y="45"/>
                    <a:pt x="54" y="35"/>
                    <a:pt x="0" y="16"/>
                  </a:cubicBezTo>
                  <a:cubicBezTo>
                    <a:pt x="8" y="8"/>
                    <a:pt x="12" y="0"/>
                    <a:pt x="16" y="0"/>
                  </a:cubicBezTo>
                  <a:cubicBezTo>
                    <a:pt x="69" y="3"/>
                    <a:pt x="120" y="19"/>
                    <a:pt x="171" y="33"/>
                  </a:cubicBezTo>
                  <a:cubicBezTo>
                    <a:pt x="172" y="37"/>
                    <a:pt x="172" y="41"/>
                    <a:pt x="17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8" name="Freeform 113">
              <a:extLst>
                <a:ext uri="{FF2B5EF4-FFF2-40B4-BE49-F238E27FC236}">
                  <a16:creationId xmlns="" xmlns:a16="http://schemas.microsoft.com/office/drawing/2014/main" id="{2E4423BD-43C3-408C-A3A3-E7C395268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0300" y="890588"/>
              <a:ext cx="71438" cy="44450"/>
            </a:xfrm>
            <a:custGeom>
              <a:avLst/>
              <a:gdLst>
                <a:gd name="T0" fmla="*/ 171 w 171"/>
                <a:gd name="T1" fmla="*/ 35 h 54"/>
                <a:gd name="T2" fmla="*/ 150 w 171"/>
                <a:gd name="T3" fmla="*/ 53 h 54"/>
                <a:gd name="T4" fmla="*/ 9 w 171"/>
                <a:gd name="T5" fmla="*/ 25 h 54"/>
                <a:gd name="T6" fmla="*/ 1 w 171"/>
                <a:gd name="T7" fmla="*/ 10 h 54"/>
                <a:gd name="T8" fmla="*/ 14 w 171"/>
                <a:gd name="T9" fmla="*/ 0 h 54"/>
                <a:gd name="T10" fmla="*/ 171 w 171"/>
                <a:gd name="T11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54">
                  <a:moveTo>
                    <a:pt x="171" y="35"/>
                  </a:moveTo>
                  <a:cubicBezTo>
                    <a:pt x="160" y="45"/>
                    <a:pt x="154" y="54"/>
                    <a:pt x="150" y="53"/>
                  </a:cubicBezTo>
                  <a:cubicBezTo>
                    <a:pt x="103" y="45"/>
                    <a:pt x="56" y="35"/>
                    <a:pt x="9" y="25"/>
                  </a:cubicBezTo>
                  <a:cubicBezTo>
                    <a:pt x="5" y="24"/>
                    <a:pt x="0" y="15"/>
                    <a:pt x="1" y="10"/>
                  </a:cubicBezTo>
                  <a:cubicBezTo>
                    <a:pt x="1" y="6"/>
                    <a:pt x="10" y="0"/>
                    <a:pt x="14" y="0"/>
                  </a:cubicBezTo>
                  <a:cubicBezTo>
                    <a:pt x="64" y="10"/>
                    <a:pt x="115" y="17"/>
                    <a:pt x="17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" name="Freeform 114">
              <a:extLst>
                <a:ext uri="{FF2B5EF4-FFF2-40B4-BE49-F238E27FC236}">
                  <a16:creationId xmlns="" xmlns:a16="http://schemas.microsoft.com/office/drawing/2014/main" id="{6D125CAA-8086-4607-8EC4-E691CBEB2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0475" y="942975"/>
              <a:ext cx="68263" cy="46038"/>
            </a:xfrm>
            <a:custGeom>
              <a:avLst/>
              <a:gdLst>
                <a:gd name="T0" fmla="*/ 167 w 167"/>
                <a:gd name="T1" fmla="*/ 46 h 56"/>
                <a:gd name="T2" fmla="*/ 149 w 167"/>
                <a:gd name="T3" fmla="*/ 55 h 56"/>
                <a:gd name="T4" fmla="*/ 10 w 167"/>
                <a:gd name="T5" fmla="*/ 25 h 56"/>
                <a:gd name="T6" fmla="*/ 0 w 167"/>
                <a:gd name="T7" fmla="*/ 11 h 56"/>
                <a:gd name="T8" fmla="*/ 14 w 167"/>
                <a:gd name="T9" fmla="*/ 1 h 56"/>
                <a:gd name="T10" fmla="*/ 153 w 167"/>
                <a:gd name="T11" fmla="*/ 31 h 56"/>
                <a:gd name="T12" fmla="*/ 167 w 167"/>
                <a:gd name="T13" fmla="*/ 4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6">
                  <a:moveTo>
                    <a:pt x="167" y="46"/>
                  </a:moveTo>
                  <a:cubicBezTo>
                    <a:pt x="159" y="50"/>
                    <a:pt x="153" y="56"/>
                    <a:pt x="149" y="55"/>
                  </a:cubicBezTo>
                  <a:cubicBezTo>
                    <a:pt x="102" y="46"/>
                    <a:pt x="56" y="36"/>
                    <a:pt x="10" y="25"/>
                  </a:cubicBezTo>
                  <a:cubicBezTo>
                    <a:pt x="5" y="24"/>
                    <a:pt x="0" y="15"/>
                    <a:pt x="0" y="11"/>
                  </a:cubicBezTo>
                  <a:cubicBezTo>
                    <a:pt x="1" y="7"/>
                    <a:pt x="10" y="0"/>
                    <a:pt x="14" y="1"/>
                  </a:cubicBezTo>
                  <a:cubicBezTo>
                    <a:pt x="61" y="10"/>
                    <a:pt x="107" y="20"/>
                    <a:pt x="153" y="31"/>
                  </a:cubicBezTo>
                  <a:cubicBezTo>
                    <a:pt x="158" y="32"/>
                    <a:pt x="161" y="39"/>
                    <a:pt x="167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Freeform 115">
              <a:extLst>
                <a:ext uri="{FF2B5EF4-FFF2-40B4-BE49-F238E27FC236}">
                  <a16:creationId xmlns="" xmlns:a16="http://schemas.microsoft.com/office/drawing/2014/main" id="{128DDF03-060F-4DF4-AFA9-8067F61E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1713" y="835025"/>
              <a:ext cx="71438" cy="46038"/>
            </a:xfrm>
            <a:custGeom>
              <a:avLst/>
              <a:gdLst>
                <a:gd name="T0" fmla="*/ 8 w 175"/>
                <a:gd name="T1" fmla="*/ 0 h 57"/>
                <a:gd name="T2" fmla="*/ 175 w 175"/>
                <a:gd name="T3" fmla="*/ 41 h 57"/>
                <a:gd name="T4" fmla="*/ 151 w 175"/>
                <a:gd name="T5" fmla="*/ 56 h 57"/>
                <a:gd name="T6" fmla="*/ 14 w 175"/>
                <a:gd name="T7" fmla="*/ 27 h 57"/>
                <a:gd name="T8" fmla="*/ 0 w 175"/>
                <a:gd name="T9" fmla="*/ 10 h 57"/>
                <a:gd name="T10" fmla="*/ 8 w 175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57">
                  <a:moveTo>
                    <a:pt x="8" y="0"/>
                  </a:moveTo>
                  <a:cubicBezTo>
                    <a:pt x="61" y="10"/>
                    <a:pt x="115" y="19"/>
                    <a:pt x="175" y="41"/>
                  </a:cubicBezTo>
                  <a:cubicBezTo>
                    <a:pt x="162" y="50"/>
                    <a:pt x="155" y="57"/>
                    <a:pt x="151" y="56"/>
                  </a:cubicBezTo>
                  <a:cubicBezTo>
                    <a:pt x="105" y="47"/>
                    <a:pt x="60" y="38"/>
                    <a:pt x="14" y="27"/>
                  </a:cubicBezTo>
                  <a:cubicBezTo>
                    <a:pt x="8" y="25"/>
                    <a:pt x="5" y="16"/>
                    <a:pt x="0" y="10"/>
                  </a:cubicBezTo>
                  <a:cubicBezTo>
                    <a:pt x="3" y="7"/>
                    <a:pt x="5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Freeform 116">
              <a:extLst>
                <a:ext uri="{FF2B5EF4-FFF2-40B4-BE49-F238E27FC236}">
                  <a16:creationId xmlns="" xmlns:a16="http://schemas.microsoft.com/office/drawing/2014/main" id="{90F20F5F-5F30-40DF-8B12-510DA71CE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6300" y="760413"/>
              <a:ext cx="65088" cy="60325"/>
            </a:xfrm>
            <a:custGeom>
              <a:avLst/>
              <a:gdLst>
                <a:gd name="T0" fmla="*/ 160 w 160"/>
                <a:gd name="T1" fmla="*/ 56 h 74"/>
                <a:gd name="T2" fmla="*/ 135 w 160"/>
                <a:gd name="T3" fmla="*/ 70 h 74"/>
                <a:gd name="T4" fmla="*/ 15 w 160"/>
                <a:gd name="T5" fmla="*/ 28 h 74"/>
                <a:gd name="T6" fmla="*/ 8 w 160"/>
                <a:gd name="T7" fmla="*/ 25 h 74"/>
                <a:gd name="T8" fmla="*/ 0 w 160"/>
                <a:gd name="T9" fmla="*/ 9 h 74"/>
                <a:gd name="T10" fmla="*/ 19 w 160"/>
                <a:gd name="T11" fmla="*/ 2 h 74"/>
                <a:gd name="T12" fmla="*/ 74 w 160"/>
                <a:gd name="T13" fmla="*/ 22 h 74"/>
                <a:gd name="T14" fmla="*/ 138 w 160"/>
                <a:gd name="T15" fmla="*/ 43 h 74"/>
                <a:gd name="T16" fmla="*/ 160 w 160"/>
                <a:gd name="T17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74">
                  <a:moveTo>
                    <a:pt x="160" y="56"/>
                  </a:moveTo>
                  <a:cubicBezTo>
                    <a:pt x="156" y="74"/>
                    <a:pt x="145" y="74"/>
                    <a:pt x="135" y="70"/>
                  </a:cubicBezTo>
                  <a:cubicBezTo>
                    <a:pt x="95" y="57"/>
                    <a:pt x="55" y="43"/>
                    <a:pt x="15" y="28"/>
                  </a:cubicBezTo>
                  <a:cubicBezTo>
                    <a:pt x="13" y="28"/>
                    <a:pt x="9" y="27"/>
                    <a:pt x="8" y="25"/>
                  </a:cubicBezTo>
                  <a:cubicBezTo>
                    <a:pt x="5" y="20"/>
                    <a:pt x="2" y="14"/>
                    <a:pt x="0" y="9"/>
                  </a:cubicBezTo>
                  <a:cubicBezTo>
                    <a:pt x="6" y="6"/>
                    <a:pt x="13" y="0"/>
                    <a:pt x="19" y="2"/>
                  </a:cubicBezTo>
                  <a:cubicBezTo>
                    <a:pt x="38" y="7"/>
                    <a:pt x="56" y="16"/>
                    <a:pt x="74" y="22"/>
                  </a:cubicBezTo>
                  <a:cubicBezTo>
                    <a:pt x="96" y="30"/>
                    <a:pt x="117" y="36"/>
                    <a:pt x="138" y="43"/>
                  </a:cubicBezTo>
                  <a:cubicBezTo>
                    <a:pt x="146" y="46"/>
                    <a:pt x="153" y="52"/>
                    <a:pt x="1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Freeform 117">
              <a:extLst>
                <a:ext uri="{FF2B5EF4-FFF2-40B4-BE49-F238E27FC236}">
                  <a16:creationId xmlns="" xmlns:a16="http://schemas.microsoft.com/office/drawing/2014/main" id="{3698BF77-C4B8-4CA1-BBD2-7066B52F4A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6100" y="1408113"/>
              <a:ext cx="42863" cy="109538"/>
            </a:xfrm>
            <a:custGeom>
              <a:avLst/>
              <a:gdLst>
                <a:gd name="T0" fmla="*/ 0 w 103"/>
                <a:gd name="T1" fmla="*/ 133 h 133"/>
                <a:gd name="T2" fmla="*/ 13 w 103"/>
                <a:gd name="T3" fmla="*/ 109 h 133"/>
                <a:gd name="T4" fmla="*/ 78 w 103"/>
                <a:gd name="T5" fmla="*/ 11 h 133"/>
                <a:gd name="T6" fmla="*/ 95 w 103"/>
                <a:gd name="T7" fmla="*/ 0 h 133"/>
                <a:gd name="T8" fmla="*/ 103 w 103"/>
                <a:gd name="T9" fmla="*/ 20 h 133"/>
                <a:gd name="T10" fmla="*/ 0 w 103"/>
                <a:gd name="T1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133">
                  <a:moveTo>
                    <a:pt x="0" y="133"/>
                  </a:moveTo>
                  <a:cubicBezTo>
                    <a:pt x="5" y="125"/>
                    <a:pt x="7" y="115"/>
                    <a:pt x="13" y="109"/>
                  </a:cubicBezTo>
                  <a:cubicBezTo>
                    <a:pt x="42" y="81"/>
                    <a:pt x="68" y="52"/>
                    <a:pt x="78" y="11"/>
                  </a:cubicBezTo>
                  <a:cubicBezTo>
                    <a:pt x="79" y="6"/>
                    <a:pt x="89" y="3"/>
                    <a:pt x="95" y="0"/>
                  </a:cubicBezTo>
                  <a:cubicBezTo>
                    <a:pt x="98" y="6"/>
                    <a:pt x="103" y="13"/>
                    <a:pt x="103" y="20"/>
                  </a:cubicBezTo>
                  <a:cubicBezTo>
                    <a:pt x="100" y="60"/>
                    <a:pt x="49" y="123"/>
                    <a:pt x="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" name="Freeform 118">
              <a:extLst>
                <a:ext uri="{FF2B5EF4-FFF2-40B4-BE49-F238E27FC236}">
                  <a16:creationId xmlns="" xmlns:a16="http://schemas.microsoft.com/office/drawing/2014/main" id="{0B218B50-31E9-40C4-B27D-48B7BC23C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4475" y="1058863"/>
              <a:ext cx="68263" cy="50800"/>
            </a:xfrm>
            <a:custGeom>
              <a:avLst/>
              <a:gdLst>
                <a:gd name="T0" fmla="*/ 0 w 168"/>
                <a:gd name="T1" fmla="*/ 8 h 61"/>
                <a:gd name="T2" fmla="*/ 30 w 168"/>
                <a:gd name="T3" fmla="*/ 2 h 61"/>
                <a:gd name="T4" fmla="*/ 152 w 168"/>
                <a:gd name="T5" fmla="*/ 34 h 61"/>
                <a:gd name="T6" fmla="*/ 168 w 168"/>
                <a:gd name="T7" fmla="*/ 53 h 61"/>
                <a:gd name="T8" fmla="*/ 148 w 168"/>
                <a:gd name="T9" fmla="*/ 60 h 61"/>
                <a:gd name="T10" fmla="*/ 14 w 168"/>
                <a:gd name="T11" fmla="*/ 24 h 61"/>
                <a:gd name="T12" fmla="*/ 0 w 168"/>
                <a:gd name="T13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61">
                  <a:moveTo>
                    <a:pt x="0" y="8"/>
                  </a:moveTo>
                  <a:cubicBezTo>
                    <a:pt x="14" y="5"/>
                    <a:pt x="23" y="0"/>
                    <a:pt x="30" y="2"/>
                  </a:cubicBezTo>
                  <a:cubicBezTo>
                    <a:pt x="71" y="12"/>
                    <a:pt x="112" y="22"/>
                    <a:pt x="152" y="34"/>
                  </a:cubicBezTo>
                  <a:cubicBezTo>
                    <a:pt x="159" y="36"/>
                    <a:pt x="163" y="46"/>
                    <a:pt x="168" y="53"/>
                  </a:cubicBezTo>
                  <a:cubicBezTo>
                    <a:pt x="161" y="55"/>
                    <a:pt x="154" y="61"/>
                    <a:pt x="148" y="60"/>
                  </a:cubicBezTo>
                  <a:cubicBezTo>
                    <a:pt x="103" y="49"/>
                    <a:pt x="59" y="36"/>
                    <a:pt x="14" y="24"/>
                  </a:cubicBezTo>
                  <a:cubicBezTo>
                    <a:pt x="11" y="23"/>
                    <a:pt x="9" y="1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" name="Freeform 119">
              <a:extLst>
                <a:ext uri="{FF2B5EF4-FFF2-40B4-BE49-F238E27FC236}">
                  <a16:creationId xmlns="" xmlns:a16="http://schemas.microsoft.com/office/drawing/2014/main" id="{00BE6978-6634-4546-8E13-5CB53A7A5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3063" y="1130300"/>
              <a:ext cx="66675" cy="58738"/>
            </a:xfrm>
            <a:custGeom>
              <a:avLst/>
              <a:gdLst>
                <a:gd name="T0" fmla="*/ 5 w 161"/>
                <a:gd name="T1" fmla="*/ 0 h 72"/>
                <a:gd name="T2" fmla="*/ 161 w 161"/>
                <a:gd name="T3" fmla="*/ 51 h 72"/>
                <a:gd name="T4" fmla="*/ 139 w 161"/>
                <a:gd name="T5" fmla="*/ 69 h 72"/>
                <a:gd name="T6" fmla="*/ 15 w 161"/>
                <a:gd name="T7" fmla="*/ 26 h 72"/>
                <a:gd name="T8" fmla="*/ 0 w 161"/>
                <a:gd name="T9" fmla="*/ 9 h 72"/>
                <a:gd name="T10" fmla="*/ 5 w 161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72">
                  <a:moveTo>
                    <a:pt x="5" y="0"/>
                  </a:moveTo>
                  <a:cubicBezTo>
                    <a:pt x="60" y="9"/>
                    <a:pt x="111" y="29"/>
                    <a:pt x="161" y="51"/>
                  </a:cubicBezTo>
                  <a:cubicBezTo>
                    <a:pt x="161" y="71"/>
                    <a:pt x="150" y="72"/>
                    <a:pt x="139" y="69"/>
                  </a:cubicBezTo>
                  <a:cubicBezTo>
                    <a:pt x="98" y="55"/>
                    <a:pt x="56" y="41"/>
                    <a:pt x="15" y="26"/>
                  </a:cubicBezTo>
                  <a:cubicBezTo>
                    <a:pt x="9" y="24"/>
                    <a:pt x="5" y="15"/>
                    <a:pt x="0" y="9"/>
                  </a:cubicBezTo>
                  <a:cubicBezTo>
                    <a:pt x="2" y="6"/>
                    <a:pt x="3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" name="Freeform 120">
              <a:extLst>
                <a:ext uri="{FF2B5EF4-FFF2-40B4-BE49-F238E27FC236}">
                  <a16:creationId xmlns="" xmlns:a16="http://schemas.microsoft.com/office/drawing/2014/main" id="{71271E2D-BF88-4402-8DC8-8DA21DB7A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2125" y="1225550"/>
              <a:ext cx="63500" cy="79375"/>
            </a:xfrm>
            <a:custGeom>
              <a:avLst/>
              <a:gdLst>
                <a:gd name="T0" fmla="*/ 0 w 153"/>
                <a:gd name="T1" fmla="*/ 12 h 97"/>
                <a:gd name="T2" fmla="*/ 28 w 153"/>
                <a:gd name="T3" fmla="*/ 2 h 97"/>
                <a:gd name="T4" fmla="*/ 149 w 153"/>
                <a:gd name="T5" fmla="*/ 75 h 97"/>
                <a:gd name="T6" fmla="*/ 153 w 153"/>
                <a:gd name="T7" fmla="*/ 95 h 97"/>
                <a:gd name="T8" fmla="*/ 135 w 153"/>
                <a:gd name="T9" fmla="*/ 96 h 97"/>
                <a:gd name="T10" fmla="*/ 125 w 153"/>
                <a:gd name="T11" fmla="*/ 90 h 97"/>
                <a:gd name="T12" fmla="*/ 0 w 153"/>
                <a:gd name="T13" fmla="*/ 1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97">
                  <a:moveTo>
                    <a:pt x="0" y="12"/>
                  </a:moveTo>
                  <a:cubicBezTo>
                    <a:pt x="15" y="6"/>
                    <a:pt x="24" y="0"/>
                    <a:pt x="28" y="2"/>
                  </a:cubicBezTo>
                  <a:cubicBezTo>
                    <a:pt x="69" y="25"/>
                    <a:pt x="109" y="50"/>
                    <a:pt x="149" y="75"/>
                  </a:cubicBezTo>
                  <a:cubicBezTo>
                    <a:pt x="153" y="78"/>
                    <a:pt x="152" y="88"/>
                    <a:pt x="153" y="95"/>
                  </a:cubicBezTo>
                  <a:cubicBezTo>
                    <a:pt x="147" y="96"/>
                    <a:pt x="141" y="97"/>
                    <a:pt x="135" y="96"/>
                  </a:cubicBezTo>
                  <a:cubicBezTo>
                    <a:pt x="132" y="96"/>
                    <a:pt x="129" y="92"/>
                    <a:pt x="125" y="90"/>
                  </a:cubicBezTo>
                  <a:cubicBezTo>
                    <a:pt x="87" y="66"/>
                    <a:pt x="48" y="41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" name="Freeform 121">
              <a:extLst>
                <a:ext uri="{FF2B5EF4-FFF2-40B4-BE49-F238E27FC236}">
                  <a16:creationId xmlns="" xmlns:a16="http://schemas.microsoft.com/office/drawing/2014/main" id="{A6BE3D59-AC66-43BA-A734-4C8D55739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3013" y="354013"/>
              <a:ext cx="38100" cy="28575"/>
            </a:xfrm>
            <a:custGeom>
              <a:avLst/>
              <a:gdLst>
                <a:gd name="T0" fmla="*/ 0 w 94"/>
                <a:gd name="T1" fmla="*/ 17 h 35"/>
                <a:gd name="T2" fmla="*/ 87 w 94"/>
                <a:gd name="T3" fmla="*/ 4 h 35"/>
                <a:gd name="T4" fmla="*/ 94 w 94"/>
                <a:gd name="T5" fmla="*/ 18 h 35"/>
                <a:gd name="T6" fmla="*/ 16 w 94"/>
                <a:gd name="T7" fmla="*/ 34 h 35"/>
                <a:gd name="T8" fmla="*/ 0 w 94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35">
                  <a:moveTo>
                    <a:pt x="0" y="17"/>
                  </a:moveTo>
                  <a:cubicBezTo>
                    <a:pt x="33" y="4"/>
                    <a:pt x="60" y="0"/>
                    <a:pt x="87" y="4"/>
                  </a:cubicBezTo>
                  <a:cubicBezTo>
                    <a:pt x="90" y="5"/>
                    <a:pt x="91" y="13"/>
                    <a:pt x="94" y="18"/>
                  </a:cubicBezTo>
                  <a:cubicBezTo>
                    <a:pt x="69" y="35"/>
                    <a:pt x="42" y="33"/>
                    <a:pt x="16" y="34"/>
                  </a:cubicBezTo>
                  <a:cubicBezTo>
                    <a:pt x="13" y="35"/>
                    <a:pt x="8" y="27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" name="Freeform 122">
              <a:extLst>
                <a:ext uri="{FF2B5EF4-FFF2-40B4-BE49-F238E27FC236}">
                  <a16:creationId xmlns="" xmlns:a16="http://schemas.microsoft.com/office/drawing/2014/main" id="{F016317D-CA6A-4780-A1BC-3A99A663B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5125" y="242888"/>
              <a:ext cx="38100" cy="31750"/>
            </a:xfrm>
            <a:custGeom>
              <a:avLst/>
              <a:gdLst>
                <a:gd name="T0" fmla="*/ 85 w 92"/>
                <a:gd name="T1" fmla="*/ 0 h 39"/>
                <a:gd name="T2" fmla="*/ 61 w 92"/>
                <a:gd name="T3" fmla="*/ 31 h 39"/>
                <a:gd name="T4" fmla="*/ 0 w 92"/>
                <a:gd name="T5" fmla="*/ 13 h 39"/>
                <a:gd name="T6" fmla="*/ 85 w 92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39">
                  <a:moveTo>
                    <a:pt x="85" y="0"/>
                  </a:moveTo>
                  <a:cubicBezTo>
                    <a:pt x="92" y="29"/>
                    <a:pt x="75" y="29"/>
                    <a:pt x="61" y="31"/>
                  </a:cubicBezTo>
                  <a:cubicBezTo>
                    <a:pt x="13" y="39"/>
                    <a:pt x="13" y="39"/>
                    <a:pt x="0" y="13"/>
                  </a:cubicBezTo>
                  <a:cubicBezTo>
                    <a:pt x="29" y="9"/>
                    <a:pt x="55" y="5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" name="Freeform 123">
              <a:extLst>
                <a:ext uri="{FF2B5EF4-FFF2-40B4-BE49-F238E27FC236}">
                  <a16:creationId xmlns="" xmlns:a16="http://schemas.microsoft.com/office/drawing/2014/main" id="{4A7B8A27-88BB-41DF-88F4-3E7E349C5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13" y="376238"/>
              <a:ext cx="36513" cy="26988"/>
            </a:xfrm>
            <a:custGeom>
              <a:avLst/>
              <a:gdLst>
                <a:gd name="T0" fmla="*/ 0 w 90"/>
                <a:gd name="T1" fmla="*/ 13 h 34"/>
                <a:gd name="T2" fmla="*/ 77 w 90"/>
                <a:gd name="T3" fmla="*/ 1 h 34"/>
                <a:gd name="T4" fmla="*/ 89 w 90"/>
                <a:gd name="T5" fmla="*/ 9 h 34"/>
                <a:gd name="T6" fmla="*/ 84 w 90"/>
                <a:gd name="T7" fmla="*/ 22 h 34"/>
                <a:gd name="T8" fmla="*/ 11 w 90"/>
                <a:gd name="T9" fmla="*/ 34 h 34"/>
                <a:gd name="T10" fmla="*/ 0 w 90"/>
                <a:gd name="T11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4">
                  <a:moveTo>
                    <a:pt x="0" y="13"/>
                  </a:moveTo>
                  <a:cubicBezTo>
                    <a:pt x="29" y="8"/>
                    <a:pt x="53" y="4"/>
                    <a:pt x="77" y="1"/>
                  </a:cubicBezTo>
                  <a:cubicBezTo>
                    <a:pt x="81" y="0"/>
                    <a:pt x="87" y="5"/>
                    <a:pt x="89" y="9"/>
                  </a:cubicBezTo>
                  <a:cubicBezTo>
                    <a:pt x="90" y="12"/>
                    <a:pt x="87" y="21"/>
                    <a:pt x="84" y="22"/>
                  </a:cubicBezTo>
                  <a:cubicBezTo>
                    <a:pt x="60" y="26"/>
                    <a:pt x="36" y="31"/>
                    <a:pt x="11" y="34"/>
                  </a:cubicBezTo>
                  <a:cubicBezTo>
                    <a:pt x="9" y="34"/>
                    <a:pt x="6" y="24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Freeform 124">
              <a:extLst>
                <a:ext uri="{FF2B5EF4-FFF2-40B4-BE49-F238E27FC236}">
                  <a16:creationId xmlns="" xmlns:a16="http://schemas.microsoft.com/office/drawing/2014/main" id="{FAEAAECE-E43B-4DEB-A714-FD15024B5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6013" y="393700"/>
              <a:ext cx="38100" cy="34925"/>
            </a:xfrm>
            <a:custGeom>
              <a:avLst/>
              <a:gdLst>
                <a:gd name="T0" fmla="*/ 96 w 96"/>
                <a:gd name="T1" fmla="*/ 20 h 44"/>
                <a:gd name="T2" fmla="*/ 0 w 96"/>
                <a:gd name="T3" fmla="*/ 38 h 44"/>
                <a:gd name="T4" fmla="*/ 96 w 96"/>
                <a:gd name="T5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44">
                  <a:moveTo>
                    <a:pt x="96" y="20"/>
                  </a:moveTo>
                  <a:cubicBezTo>
                    <a:pt x="61" y="38"/>
                    <a:pt x="33" y="44"/>
                    <a:pt x="0" y="38"/>
                  </a:cubicBezTo>
                  <a:cubicBezTo>
                    <a:pt x="15" y="9"/>
                    <a:pt x="58" y="0"/>
                    <a:pt x="9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" name="Freeform 125">
              <a:extLst>
                <a:ext uri="{FF2B5EF4-FFF2-40B4-BE49-F238E27FC236}">
                  <a16:creationId xmlns="" xmlns:a16="http://schemas.microsoft.com/office/drawing/2014/main" id="{52851D8B-5297-49B4-A9A2-B825AC809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5" y="419100"/>
              <a:ext cx="34925" cy="33338"/>
            </a:xfrm>
            <a:custGeom>
              <a:avLst/>
              <a:gdLst>
                <a:gd name="T0" fmla="*/ 84 w 84"/>
                <a:gd name="T1" fmla="*/ 8 h 41"/>
                <a:gd name="T2" fmla="*/ 82 w 84"/>
                <a:gd name="T3" fmla="*/ 23 h 41"/>
                <a:gd name="T4" fmla="*/ 10 w 84"/>
                <a:gd name="T5" fmla="*/ 41 h 41"/>
                <a:gd name="T6" fmla="*/ 0 w 84"/>
                <a:gd name="T7" fmla="*/ 31 h 41"/>
                <a:gd name="T8" fmla="*/ 6 w 84"/>
                <a:gd name="T9" fmla="*/ 18 h 41"/>
                <a:gd name="T10" fmla="*/ 84 w 84"/>
                <a:gd name="T1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41">
                  <a:moveTo>
                    <a:pt x="84" y="8"/>
                  </a:moveTo>
                  <a:cubicBezTo>
                    <a:pt x="83" y="14"/>
                    <a:pt x="84" y="23"/>
                    <a:pt x="82" y="23"/>
                  </a:cubicBezTo>
                  <a:cubicBezTo>
                    <a:pt x="58" y="30"/>
                    <a:pt x="34" y="36"/>
                    <a:pt x="10" y="41"/>
                  </a:cubicBezTo>
                  <a:cubicBezTo>
                    <a:pt x="7" y="41"/>
                    <a:pt x="1" y="35"/>
                    <a:pt x="0" y="31"/>
                  </a:cubicBezTo>
                  <a:cubicBezTo>
                    <a:pt x="0" y="27"/>
                    <a:pt x="3" y="19"/>
                    <a:pt x="6" y="18"/>
                  </a:cubicBezTo>
                  <a:cubicBezTo>
                    <a:pt x="31" y="11"/>
                    <a:pt x="56" y="0"/>
                    <a:pt x="8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1" name="Freeform 126">
              <a:extLst>
                <a:ext uri="{FF2B5EF4-FFF2-40B4-BE49-F238E27FC236}">
                  <a16:creationId xmlns="" xmlns:a16="http://schemas.microsoft.com/office/drawing/2014/main" id="{50D7990F-8C08-47C0-B72B-0B2C552F1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7425" y="447675"/>
              <a:ext cx="36513" cy="41275"/>
            </a:xfrm>
            <a:custGeom>
              <a:avLst/>
              <a:gdLst>
                <a:gd name="T0" fmla="*/ 0 w 89"/>
                <a:gd name="T1" fmla="*/ 27 h 49"/>
                <a:gd name="T2" fmla="*/ 82 w 89"/>
                <a:gd name="T3" fmla="*/ 3 h 49"/>
                <a:gd name="T4" fmla="*/ 66 w 89"/>
                <a:gd name="T5" fmla="*/ 29 h 49"/>
                <a:gd name="T6" fmla="*/ 0 w 89"/>
                <a:gd name="T7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49">
                  <a:moveTo>
                    <a:pt x="0" y="27"/>
                  </a:moveTo>
                  <a:cubicBezTo>
                    <a:pt x="26" y="9"/>
                    <a:pt x="53" y="0"/>
                    <a:pt x="82" y="3"/>
                  </a:cubicBezTo>
                  <a:cubicBezTo>
                    <a:pt x="89" y="22"/>
                    <a:pt x="78" y="27"/>
                    <a:pt x="66" y="29"/>
                  </a:cubicBezTo>
                  <a:cubicBezTo>
                    <a:pt x="44" y="33"/>
                    <a:pt x="21" y="49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Freeform 127">
              <a:extLst>
                <a:ext uri="{FF2B5EF4-FFF2-40B4-BE49-F238E27FC236}">
                  <a16:creationId xmlns="" xmlns:a16="http://schemas.microsoft.com/office/drawing/2014/main" id="{CE249E05-B187-42C5-AAB0-832328791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3563" y="182563"/>
              <a:ext cx="34925" cy="31750"/>
            </a:xfrm>
            <a:custGeom>
              <a:avLst/>
              <a:gdLst>
                <a:gd name="T0" fmla="*/ 85 w 85"/>
                <a:gd name="T1" fmla="*/ 22 h 38"/>
                <a:gd name="T2" fmla="*/ 4 w 85"/>
                <a:gd name="T3" fmla="*/ 37 h 38"/>
                <a:gd name="T4" fmla="*/ 0 w 85"/>
                <a:gd name="T5" fmla="*/ 19 h 38"/>
                <a:gd name="T6" fmla="*/ 53 w 85"/>
                <a:gd name="T7" fmla="*/ 6 h 38"/>
                <a:gd name="T8" fmla="*/ 85 w 85"/>
                <a:gd name="T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8">
                  <a:moveTo>
                    <a:pt x="85" y="22"/>
                  </a:moveTo>
                  <a:cubicBezTo>
                    <a:pt x="60" y="37"/>
                    <a:pt x="32" y="38"/>
                    <a:pt x="4" y="37"/>
                  </a:cubicBezTo>
                  <a:cubicBezTo>
                    <a:pt x="3" y="37"/>
                    <a:pt x="0" y="19"/>
                    <a:pt x="0" y="19"/>
                  </a:cubicBezTo>
                  <a:cubicBezTo>
                    <a:pt x="18" y="14"/>
                    <a:pt x="35" y="9"/>
                    <a:pt x="53" y="6"/>
                  </a:cubicBezTo>
                  <a:cubicBezTo>
                    <a:pt x="64" y="4"/>
                    <a:pt x="78" y="0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" name="Freeform 128">
              <a:extLst>
                <a:ext uri="{FF2B5EF4-FFF2-40B4-BE49-F238E27FC236}">
                  <a16:creationId xmlns="" xmlns:a16="http://schemas.microsoft.com/office/drawing/2014/main" id="{DDF00BDF-30C9-433B-AD90-B5857F7E8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5475" y="165100"/>
              <a:ext cx="38100" cy="31750"/>
            </a:xfrm>
            <a:custGeom>
              <a:avLst/>
              <a:gdLst>
                <a:gd name="T0" fmla="*/ 90 w 90"/>
                <a:gd name="T1" fmla="*/ 12 h 38"/>
                <a:gd name="T2" fmla="*/ 0 w 90"/>
                <a:gd name="T3" fmla="*/ 19 h 38"/>
                <a:gd name="T4" fmla="*/ 78 w 90"/>
                <a:gd name="T5" fmla="*/ 0 h 38"/>
                <a:gd name="T6" fmla="*/ 90 w 90"/>
                <a:gd name="T7" fmla="*/ 1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38">
                  <a:moveTo>
                    <a:pt x="90" y="12"/>
                  </a:moveTo>
                  <a:cubicBezTo>
                    <a:pt x="53" y="36"/>
                    <a:pt x="21" y="38"/>
                    <a:pt x="0" y="19"/>
                  </a:cubicBezTo>
                  <a:cubicBezTo>
                    <a:pt x="24" y="0"/>
                    <a:pt x="51" y="2"/>
                    <a:pt x="78" y="0"/>
                  </a:cubicBezTo>
                  <a:cubicBezTo>
                    <a:pt x="81" y="0"/>
                    <a:pt x="86" y="8"/>
                    <a:pt x="9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4" name="Freeform 129">
              <a:extLst>
                <a:ext uri="{FF2B5EF4-FFF2-40B4-BE49-F238E27FC236}">
                  <a16:creationId xmlns="" xmlns:a16="http://schemas.microsoft.com/office/drawing/2014/main" id="{5522D37A-8116-49B4-A1B5-DA6C72D04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6888" y="207963"/>
              <a:ext cx="36513" cy="25400"/>
            </a:xfrm>
            <a:custGeom>
              <a:avLst/>
              <a:gdLst>
                <a:gd name="T0" fmla="*/ 87 w 87"/>
                <a:gd name="T1" fmla="*/ 16 h 32"/>
                <a:gd name="T2" fmla="*/ 62 w 87"/>
                <a:gd name="T3" fmla="*/ 27 h 32"/>
                <a:gd name="T4" fmla="*/ 7 w 87"/>
                <a:gd name="T5" fmla="*/ 32 h 32"/>
                <a:gd name="T6" fmla="*/ 1 w 87"/>
                <a:gd name="T7" fmla="*/ 24 h 32"/>
                <a:gd name="T8" fmla="*/ 6 w 87"/>
                <a:gd name="T9" fmla="*/ 11 h 32"/>
                <a:gd name="T10" fmla="*/ 87 w 87"/>
                <a:gd name="T11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32">
                  <a:moveTo>
                    <a:pt x="87" y="16"/>
                  </a:moveTo>
                  <a:cubicBezTo>
                    <a:pt x="79" y="20"/>
                    <a:pt x="71" y="25"/>
                    <a:pt x="62" y="27"/>
                  </a:cubicBezTo>
                  <a:cubicBezTo>
                    <a:pt x="44" y="30"/>
                    <a:pt x="25" y="31"/>
                    <a:pt x="7" y="32"/>
                  </a:cubicBezTo>
                  <a:cubicBezTo>
                    <a:pt x="5" y="32"/>
                    <a:pt x="0" y="27"/>
                    <a:pt x="1" y="24"/>
                  </a:cubicBezTo>
                  <a:cubicBezTo>
                    <a:pt x="1" y="19"/>
                    <a:pt x="3" y="13"/>
                    <a:pt x="6" y="11"/>
                  </a:cubicBezTo>
                  <a:cubicBezTo>
                    <a:pt x="17" y="2"/>
                    <a:pt x="67" y="0"/>
                    <a:pt x="8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5" name="Freeform 130">
              <a:extLst>
                <a:ext uri="{FF2B5EF4-FFF2-40B4-BE49-F238E27FC236}">
                  <a16:creationId xmlns="" xmlns:a16="http://schemas.microsoft.com/office/drawing/2014/main" id="{C0A34A80-9120-49CD-B6D3-227FACB9F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0038" y="263525"/>
              <a:ext cx="38100" cy="26988"/>
            </a:xfrm>
            <a:custGeom>
              <a:avLst/>
              <a:gdLst>
                <a:gd name="T0" fmla="*/ 95 w 95"/>
                <a:gd name="T1" fmla="*/ 15 h 32"/>
                <a:gd name="T2" fmla="*/ 9 w 95"/>
                <a:gd name="T3" fmla="*/ 30 h 32"/>
                <a:gd name="T4" fmla="*/ 20 w 95"/>
                <a:gd name="T5" fmla="*/ 6 h 32"/>
                <a:gd name="T6" fmla="*/ 82 w 95"/>
                <a:gd name="T7" fmla="*/ 1 h 32"/>
                <a:gd name="T8" fmla="*/ 95 w 95"/>
                <a:gd name="T9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32">
                  <a:moveTo>
                    <a:pt x="95" y="15"/>
                  </a:moveTo>
                  <a:cubicBezTo>
                    <a:pt x="64" y="32"/>
                    <a:pt x="36" y="32"/>
                    <a:pt x="9" y="30"/>
                  </a:cubicBezTo>
                  <a:cubicBezTo>
                    <a:pt x="0" y="14"/>
                    <a:pt x="9" y="8"/>
                    <a:pt x="20" y="6"/>
                  </a:cubicBezTo>
                  <a:cubicBezTo>
                    <a:pt x="41" y="3"/>
                    <a:pt x="62" y="1"/>
                    <a:pt x="82" y="1"/>
                  </a:cubicBezTo>
                  <a:cubicBezTo>
                    <a:pt x="85" y="0"/>
                    <a:pt x="89" y="7"/>
                    <a:pt x="9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6" name="Freeform 131">
              <a:extLst>
                <a:ext uri="{FF2B5EF4-FFF2-40B4-BE49-F238E27FC236}">
                  <a16:creationId xmlns="" xmlns:a16="http://schemas.microsoft.com/office/drawing/2014/main" id="{E6C9CAF6-B720-41E0-8D22-09D44E7F5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950" y="280988"/>
              <a:ext cx="36513" cy="31750"/>
            </a:xfrm>
            <a:custGeom>
              <a:avLst/>
              <a:gdLst>
                <a:gd name="T0" fmla="*/ 0 w 90"/>
                <a:gd name="T1" fmla="*/ 28 h 39"/>
                <a:gd name="T2" fmla="*/ 16 w 90"/>
                <a:gd name="T3" fmla="*/ 9 h 39"/>
                <a:gd name="T4" fmla="*/ 75 w 90"/>
                <a:gd name="T5" fmla="*/ 0 h 39"/>
                <a:gd name="T6" fmla="*/ 89 w 90"/>
                <a:gd name="T7" fmla="*/ 10 h 39"/>
                <a:gd name="T8" fmla="*/ 81 w 90"/>
                <a:gd name="T9" fmla="*/ 24 h 39"/>
                <a:gd name="T10" fmla="*/ 0 w 90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9">
                  <a:moveTo>
                    <a:pt x="0" y="28"/>
                  </a:moveTo>
                  <a:cubicBezTo>
                    <a:pt x="8" y="19"/>
                    <a:pt x="11" y="10"/>
                    <a:pt x="16" y="9"/>
                  </a:cubicBezTo>
                  <a:cubicBezTo>
                    <a:pt x="36" y="5"/>
                    <a:pt x="55" y="2"/>
                    <a:pt x="75" y="0"/>
                  </a:cubicBezTo>
                  <a:cubicBezTo>
                    <a:pt x="80" y="0"/>
                    <a:pt x="88" y="5"/>
                    <a:pt x="89" y="10"/>
                  </a:cubicBezTo>
                  <a:cubicBezTo>
                    <a:pt x="90" y="14"/>
                    <a:pt x="85" y="23"/>
                    <a:pt x="81" y="24"/>
                  </a:cubicBezTo>
                  <a:cubicBezTo>
                    <a:pt x="56" y="30"/>
                    <a:pt x="31" y="39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7" name="Freeform 132">
              <a:extLst>
                <a:ext uri="{FF2B5EF4-FFF2-40B4-BE49-F238E27FC236}">
                  <a16:creationId xmlns="" xmlns:a16="http://schemas.microsoft.com/office/drawing/2014/main" id="{D21DB0E7-AB19-4EAA-B7EE-E39AA0DA3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1450" y="292100"/>
              <a:ext cx="36513" cy="33338"/>
            </a:xfrm>
            <a:custGeom>
              <a:avLst/>
              <a:gdLst>
                <a:gd name="T0" fmla="*/ 90 w 90"/>
                <a:gd name="T1" fmla="*/ 26 h 41"/>
                <a:gd name="T2" fmla="*/ 9 w 90"/>
                <a:gd name="T3" fmla="*/ 41 h 41"/>
                <a:gd name="T4" fmla="*/ 1 w 90"/>
                <a:gd name="T5" fmla="*/ 29 h 41"/>
                <a:gd name="T6" fmla="*/ 6 w 90"/>
                <a:gd name="T7" fmla="*/ 20 h 41"/>
                <a:gd name="T8" fmla="*/ 85 w 90"/>
                <a:gd name="T9" fmla="*/ 14 h 41"/>
                <a:gd name="T10" fmla="*/ 90 w 90"/>
                <a:gd name="T11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41">
                  <a:moveTo>
                    <a:pt x="90" y="26"/>
                  </a:moveTo>
                  <a:cubicBezTo>
                    <a:pt x="65" y="40"/>
                    <a:pt x="37" y="41"/>
                    <a:pt x="9" y="41"/>
                  </a:cubicBezTo>
                  <a:cubicBezTo>
                    <a:pt x="6" y="41"/>
                    <a:pt x="2" y="34"/>
                    <a:pt x="1" y="29"/>
                  </a:cubicBezTo>
                  <a:cubicBezTo>
                    <a:pt x="0" y="27"/>
                    <a:pt x="3" y="20"/>
                    <a:pt x="6" y="20"/>
                  </a:cubicBezTo>
                  <a:cubicBezTo>
                    <a:pt x="32" y="15"/>
                    <a:pt x="57" y="0"/>
                    <a:pt x="85" y="14"/>
                  </a:cubicBezTo>
                  <a:cubicBezTo>
                    <a:pt x="87" y="15"/>
                    <a:pt x="87" y="19"/>
                    <a:pt x="9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8" name="Freeform 133">
              <a:extLst>
                <a:ext uri="{FF2B5EF4-FFF2-40B4-BE49-F238E27FC236}">
                  <a16:creationId xmlns="" xmlns:a16="http://schemas.microsoft.com/office/drawing/2014/main" id="{7D72A775-BFCA-4238-B2BD-3E91D1A46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9688" y="334963"/>
              <a:ext cx="36513" cy="31750"/>
            </a:xfrm>
            <a:custGeom>
              <a:avLst/>
              <a:gdLst>
                <a:gd name="T0" fmla="*/ 0 w 87"/>
                <a:gd name="T1" fmla="*/ 17 h 37"/>
                <a:gd name="T2" fmla="*/ 76 w 87"/>
                <a:gd name="T3" fmla="*/ 2 h 37"/>
                <a:gd name="T4" fmla="*/ 86 w 87"/>
                <a:gd name="T5" fmla="*/ 11 h 37"/>
                <a:gd name="T6" fmla="*/ 83 w 87"/>
                <a:gd name="T7" fmla="*/ 21 h 37"/>
                <a:gd name="T8" fmla="*/ 4 w 87"/>
                <a:gd name="T9" fmla="*/ 29 h 37"/>
                <a:gd name="T10" fmla="*/ 0 w 87"/>
                <a:gd name="T11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37">
                  <a:moveTo>
                    <a:pt x="0" y="17"/>
                  </a:moveTo>
                  <a:cubicBezTo>
                    <a:pt x="24" y="0"/>
                    <a:pt x="50" y="3"/>
                    <a:pt x="76" y="2"/>
                  </a:cubicBezTo>
                  <a:cubicBezTo>
                    <a:pt x="79" y="2"/>
                    <a:pt x="84" y="7"/>
                    <a:pt x="86" y="11"/>
                  </a:cubicBezTo>
                  <a:cubicBezTo>
                    <a:pt x="87" y="13"/>
                    <a:pt x="85" y="19"/>
                    <a:pt x="83" y="21"/>
                  </a:cubicBezTo>
                  <a:cubicBezTo>
                    <a:pt x="72" y="31"/>
                    <a:pt x="18" y="37"/>
                    <a:pt x="4" y="29"/>
                  </a:cubicBezTo>
                  <a:cubicBezTo>
                    <a:pt x="2" y="27"/>
                    <a:pt x="2" y="2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9" name="Freeform 134">
              <a:extLst>
                <a:ext uri="{FF2B5EF4-FFF2-40B4-BE49-F238E27FC236}">
                  <a16:creationId xmlns="" xmlns:a16="http://schemas.microsoft.com/office/drawing/2014/main" id="{A338310B-B811-4348-A3A3-6FB4A2C6F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738" y="79375"/>
              <a:ext cx="34925" cy="36513"/>
            </a:xfrm>
            <a:custGeom>
              <a:avLst/>
              <a:gdLst>
                <a:gd name="T0" fmla="*/ 85 w 85"/>
                <a:gd name="T1" fmla="*/ 11 h 44"/>
                <a:gd name="T2" fmla="*/ 73 w 85"/>
                <a:gd name="T3" fmla="*/ 28 h 44"/>
                <a:gd name="T4" fmla="*/ 16 w 85"/>
                <a:gd name="T5" fmla="*/ 43 h 44"/>
                <a:gd name="T6" fmla="*/ 1 w 85"/>
                <a:gd name="T7" fmla="*/ 35 h 44"/>
                <a:gd name="T8" fmla="*/ 8 w 85"/>
                <a:gd name="T9" fmla="*/ 20 h 44"/>
                <a:gd name="T10" fmla="*/ 78 w 85"/>
                <a:gd name="T11" fmla="*/ 0 h 44"/>
                <a:gd name="T12" fmla="*/ 85 w 85"/>
                <a:gd name="T13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44">
                  <a:moveTo>
                    <a:pt x="85" y="11"/>
                  </a:moveTo>
                  <a:cubicBezTo>
                    <a:pt x="81" y="17"/>
                    <a:pt x="79" y="26"/>
                    <a:pt x="73" y="28"/>
                  </a:cubicBezTo>
                  <a:cubicBezTo>
                    <a:pt x="55" y="34"/>
                    <a:pt x="35" y="39"/>
                    <a:pt x="16" y="43"/>
                  </a:cubicBezTo>
                  <a:cubicBezTo>
                    <a:pt x="11" y="44"/>
                    <a:pt x="3" y="39"/>
                    <a:pt x="1" y="35"/>
                  </a:cubicBezTo>
                  <a:cubicBezTo>
                    <a:pt x="0" y="31"/>
                    <a:pt x="4" y="21"/>
                    <a:pt x="8" y="20"/>
                  </a:cubicBezTo>
                  <a:cubicBezTo>
                    <a:pt x="31" y="12"/>
                    <a:pt x="55" y="7"/>
                    <a:pt x="78" y="0"/>
                  </a:cubicBezTo>
                  <a:cubicBezTo>
                    <a:pt x="81" y="4"/>
                    <a:pt x="83" y="7"/>
                    <a:pt x="8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" name="Freeform 135">
              <a:extLst>
                <a:ext uri="{FF2B5EF4-FFF2-40B4-BE49-F238E27FC236}">
                  <a16:creationId xmlns="" xmlns:a16="http://schemas.microsoft.com/office/drawing/2014/main" id="{3B099DDE-66F0-4F52-891B-815ECFF19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5650" y="111125"/>
              <a:ext cx="36513" cy="38100"/>
            </a:xfrm>
            <a:custGeom>
              <a:avLst/>
              <a:gdLst>
                <a:gd name="T0" fmla="*/ 86 w 86"/>
                <a:gd name="T1" fmla="*/ 14 h 47"/>
                <a:gd name="T2" fmla="*/ 0 w 86"/>
                <a:gd name="T3" fmla="*/ 29 h 47"/>
                <a:gd name="T4" fmla="*/ 86 w 86"/>
                <a:gd name="T5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47">
                  <a:moveTo>
                    <a:pt x="86" y="14"/>
                  </a:moveTo>
                  <a:cubicBezTo>
                    <a:pt x="64" y="40"/>
                    <a:pt x="23" y="47"/>
                    <a:pt x="0" y="29"/>
                  </a:cubicBezTo>
                  <a:cubicBezTo>
                    <a:pt x="24" y="6"/>
                    <a:pt x="60" y="0"/>
                    <a:pt x="8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1" name="Freeform 136">
              <a:extLst>
                <a:ext uri="{FF2B5EF4-FFF2-40B4-BE49-F238E27FC236}">
                  <a16:creationId xmlns="" xmlns:a16="http://schemas.microsoft.com/office/drawing/2014/main" id="{1857310E-E6F4-43EA-8187-2D8B0F258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8838" y="523875"/>
              <a:ext cx="36513" cy="41275"/>
            </a:xfrm>
            <a:custGeom>
              <a:avLst/>
              <a:gdLst>
                <a:gd name="T0" fmla="*/ 0 w 92"/>
                <a:gd name="T1" fmla="*/ 35 h 51"/>
                <a:gd name="T2" fmla="*/ 74 w 92"/>
                <a:gd name="T3" fmla="*/ 1 h 51"/>
                <a:gd name="T4" fmla="*/ 90 w 92"/>
                <a:gd name="T5" fmla="*/ 8 h 51"/>
                <a:gd name="T6" fmla="*/ 87 w 92"/>
                <a:gd name="T7" fmla="*/ 22 h 51"/>
                <a:gd name="T8" fmla="*/ 19 w 92"/>
                <a:gd name="T9" fmla="*/ 50 h 51"/>
                <a:gd name="T10" fmla="*/ 0 w 92"/>
                <a:gd name="T11" fmla="*/ 3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51">
                  <a:moveTo>
                    <a:pt x="0" y="35"/>
                  </a:moveTo>
                  <a:cubicBezTo>
                    <a:pt x="30" y="21"/>
                    <a:pt x="52" y="10"/>
                    <a:pt x="74" y="1"/>
                  </a:cubicBezTo>
                  <a:cubicBezTo>
                    <a:pt x="78" y="0"/>
                    <a:pt x="86" y="4"/>
                    <a:pt x="90" y="8"/>
                  </a:cubicBezTo>
                  <a:cubicBezTo>
                    <a:pt x="92" y="10"/>
                    <a:pt x="90" y="20"/>
                    <a:pt x="87" y="22"/>
                  </a:cubicBezTo>
                  <a:cubicBezTo>
                    <a:pt x="65" y="32"/>
                    <a:pt x="42" y="41"/>
                    <a:pt x="19" y="50"/>
                  </a:cubicBezTo>
                  <a:cubicBezTo>
                    <a:pt x="17" y="51"/>
                    <a:pt x="12" y="44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2" name="Freeform 137">
              <a:extLst>
                <a:ext uri="{FF2B5EF4-FFF2-40B4-BE49-F238E27FC236}">
                  <a16:creationId xmlns="" xmlns:a16="http://schemas.microsoft.com/office/drawing/2014/main" id="{A2DB54FB-B9A2-443B-AF5E-76077A32C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3188" y="317500"/>
              <a:ext cx="39688" cy="25400"/>
            </a:xfrm>
            <a:custGeom>
              <a:avLst/>
              <a:gdLst>
                <a:gd name="T0" fmla="*/ 0 w 98"/>
                <a:gd name="T1" fmla="*/ 12 h 32"/>
                <a:gd name="T2" fmla="*/ 85 w 98"/>
                <a:gd name="T3" fmla="*/ 0 h 32"/>
                <a:gd name="T4" fmla="*/ 80 w 98"/>
                <a:gd name="T5" fmla="*/ 26 h 32"/>
                <a:gd name="T6" fmla="*/ 14 w 98"/>
                <a:gd name="T7" fmla="*/ 32 h 32"/>
                <a:gd name="T8" fmla="*/ 0 w 98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2">
                  <a:moveTo>
                    <a:pt x="0" y="12"/>
                  </a:moveTo>
                  <a:cubicBezTo>
                    <a:pt x="34" y="7"/>
                    <a:pt x="61" y="3"/>
                    <a:pt x="85" y="0"/>
                  </a:cubicBezTo>
                  <a:cubicBezTo>
                    <a:pt x="98" y="16"/>
                    <a:pt x="92" y="24"/>
                    <a:pt x="80" y="26"/>
                  </a:cubicBezTo>
                  <a:cubicBezTo>
                    <a:pt x="58" y="30"/>
                    <a:pt x="36" y="31"/>
                    <a:pt x="14" y="32"/>
                  </a:cubicBezTo>
                  <a:cubicBezTo>
                    <a:pt x="11" y="32"/>
                    <a:pt x="9" y="25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3" name="Freeform 138">
              <a:extLst>
                <a:ext uri="{FF2B5EF4-FFF2-40B4-BE49-F238E27FC236}">
                  <a16:creationId xmlns="" xmlns:a16="http://schemas.microsoft.com/office/drawing/2014/main" id="{3CDA2BE7-DE1E-4BA8-87E2-C78809393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2150" y="139700"/>
              <a:ext cx="34925" cy="31750"/>
            </a:xfrm>
            <a:custGeom>
              <a:avLst/>
              <a:gdLst>
                <a:gd name="T0" fmla="*/ 87 w 87"/>
                <a:gd name="T1" fmla="*/ 9 h 38"/>
                <a:gd name="T2" fmla="*/ 75 w 87"/>
                <a:gd name="T3" fmla="*/ 26 h 38"/>
                <a:gd name="T4" fmla="*/ 17 w 87"/>
                <a:gd name="T5" fmla="*/ 37 h 38"/>
                <a:gd name="T6" fmla="*/ 0 w 87"/>
                <a:gd name="T7" fmla="*/ 26 h 38"/>
                <a:gd name="T8" fmla="*/ 12 w 87"/>
                <a:gd name="T9" fmla="*/ 12 h 38"/>
                <a:gd name="T10" fmla="*/ 80 w 87"/>
                <a:gd name="T11" fmla="*/ 0 h 38"/>
                <a:gd name="T12" fmla="*/ 87 w 87"/>
                <a:gd name="T13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38">
                  <a:moveTo>
                    <a:pt x="87" y="9"/>
                  </a:moveTo>
                  <a:cubicBezTo>
                    <a:pt x="83" y="15"/>
                    <a:pt x="80" y="25"/>
                    <a:pt x="75" y="26"/>
                  </a:cubicBezTo>
                  <a:cubicBezTo>
                    <a:pt x="56" y="31"/>
                    <a:pt x="37" y="35"/>
                    <a:pt x="17" y="37"/>
                  </a:cubicBezTo>
                  <a:cubicBezTo>
                    <a:pt x="12" y="38"/>
                    <a:pt x="6" y="30"/>
                    <a:pt x="0" y="26"/>
                  </a:cubicBezTo>
                  <a:cubicBezTo>
                    <a:pt x="4" y="21"/>
                    <a:pt x="7" y="13"/>
                    <a:pt x="12" y="12"/>
                  </a:cubicBezTo>
                  <a:cubicBezTo>
                    <a:pt x="34" y="7"/>
                    <a:pt x="57" y="4"/>
                    <a:pt x="80" y="0"/>
                  </a:cubicBezTo>
                  <a:cubicBezTo>
                    <a:pt x="82" y="3"/>
                    <a:pt x="84" y="6"/>
                    <a:pt x="8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4" name="Freeform 139">
              <a:extLst>
                <a:ext uri="{FF2B5EF4-FFF2-40B4-BE49-F238E27FC236}">
                  <a16:creationId xmlns="" xmlns:a16="http://schemas.microsoft.com/office/drawing/2014/main" id="{8889037F-8255-4461-9C53-C83FD3A93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1800" y="220663"/>
              <a:ext cx="36513" cy="33338"/>
            </a:xfrm>
            <a:custGeom>
              <a:avLst/>
              <a:gdLst>
                <a:gd name="T0" fmla="*/ 88 w 88"/>
                <a:gd name="T1" fmla="*/ 16 h 42"/>
                <a:gd name="T2" fmla="*/ 77 w 88"/>
                <a:gd name="T3" fmla="*/ 31 h 42"/>
                <a:gd name="T4" fmla="*/ 15 w 88"/>
                <a:gd name="T5" fmla="*/ 42 h 42"/>
                <a:gd name="T6" fmla="*/ 1 w 88"/>
                <a:gd name="T7" fmla="*/ 32 h 42"/>
                <a:gd name="T8" fmla="*/ 6 w 88"/>
                <a:gd name="T9" fmla="*/ 19 h 42"/>
                <a:gd name="T10" fmla="*/ 88 w 88"/>
                <a:gd name="T11" fmla="*/ 1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42">
                  <a:moveTo>
                    <a:pt x="88" y="16"/>
                  </a:moveTo>
                  <a:cubicBezTo>
                    <a:pt x="83" y="22"/>
                    <a:pt x="81" y="31"/>
                    <a:pt x="77" y="31"/>
                  </a:cubicBezTo>
                  <a:cubicBezTo>
                    <a:pt x="56" y="36"/>
                    <a:pt x="36" y="40"/>
                    <a:pt x="15" y="42"/>
                  </a:cubicBezTo>
                  <a:cubicBezTo>
                    <a:pt x="11" y="42"/>
                    <a:pt x="4" y="36"/>
                    <a:pt x="1" y="32"/>
                  </a:cubicBezTo>
                  <a:cubicBezTo>
                    <a:pt x="0" y="29"/>
                    <a:pt x="4" y="19"/>
                    <a:pt x="6" y="19"/>
                  </a:cubicBezTo>
                  <a:cubicBezTo>
                    <a:pt x="32" y="14"/>
                    <a:pt x="58" y="0"/>
                    <a:pt x="8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5" name="Freeform 140">
              <a:extLst>
                <a:ext uri="{FF2B5EF4-FFF2-40B4-BE49-F238E27FC236}">
                  <a16:creationId xmlns="" xmlns:a16="http://schemas.microsoft.com/office/drawing/2014/main" id="{72DF127F-68F6-4681-94BC-566794CA0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3925" y="479425"/>
              <a:ext cx="33338" cy="36513"/>
            </a:xfrm>
            <a:custGeom>
              <a:avLst/>
              <a:gdLst>
                <a:gd name="T0" fmla="*/ 0 w 81"/>
                <a:gd name="T1" fmla="*/ 44 h 44"/>
                <a:gd name="T2" fmla="*/ 81 w 81"/>
                <a:gd name="T3" fmla="*/ 9 h 44"/>
                <a:gd name="T4" fmla="*/ 0 w 81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44">
                  <a:moveTo>
                    <a:pt x="0" y="44"/>
                  </a:moveTo>
                  <a:cubicBezTo>
                    <a:pt x="5" y="15"/>
                    <a:pt x="43" y="0"/>
                    <a:pt x="81" y="9"/>
                  </a:cubicBezTo>
                  <a:cubicBezTo>
                    <a:pt x="72" y="31"/>
                    <a:pt x="52" y="40"/>
                    <a:pt x="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6" name="Freeform 141">
              <a:extLst>
                <a:ext uri="{FF2B5EF4-FFF2-40B4-BE49-F238E27FC236}">
                  <a16:creationId xmlns="" xmlns:a16="http://schemas.microsoft.com/office/drawing/2014/main" id="{CE9ECDD2-4DEB-4A65-BC20-2B6D430FEB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9150" y="588963"/>
              <a:ext cx="20638" cy="68263"/>
            </a:xfrm>
            <a:custGeom>
              <a:avLst/>
              <a:gdLst>
                <a:gd name="T0" fmla="*/ 40 w 53"/>
                <a:gd name="T1" fmla="*/ 0 h 84"/>
                <a:gd name="T2" fmla="*/ 47 w 53"/>
                <a:gd name="T3" fmla="*/ 4 h 84"/>
                <a:gd name="T4" fmla="*/ 51 w 53"/>
                <a:gd name="T5" fmla="*/ 20 h 84"/>
                <a:gd name="T6" fmla="*/ 16 w 53"/>
                <a:gd name="T7" fmla="*/ 76 h 84"/>
                <a:gd name="T8" fmla="*/ 2 w 53"/>
                <a:gd name="T9" fmla="*/ 60 h 84"/>
                <a:gd name="T10" fmla="*/ 40 w 53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84">
                  <a:moveTo>
                    <a:pt x="40" y="0"/>
                  </a:moveTo>
                  <a:cubicBezTo>
                    <a:pt x="45" y="2"/>
                    <a:pt x="47" y="3"/>
                    <a:pt x="47" y="4"/>
                  </a:cubicBezTo>
                  <a:cubicBezTo>
                    <a:pt x="49" y="9"/>
                    <a:pt x="53" y="17"/>
                    <a:pt x="51" y="20"/>
                  </a:cubicBezTo>
                  <a:cubicBezTo>
                    <a:pt x="41" y="40"/>
                    <a:pt x="31" y="61"/>
                    <a:pt x="16" y="76"/>
                  </a:cubicBezTo>
                  <a:cubicBezTo>
                    <a:pt x="8" y="84"/>
                    <a:pt x="0" y="70"/>
                    <a:pt x="2" y="60"/>
                  </a:cubicBezTo>
                  <a:cubicBezTo>
                    <a:pt x="6" y="36"/>
                    <a:pt x="18" y="15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7" name="Freeform 142">
              <a:extLst>
                <a:ext uri="{FF2B5EF4-FFF2-40B4-BE49-F238E27FC236}">
                  <a16:creationId xmlns="" xmlns:a16="http://schemas.microsoft.com/office/drawing/2014/main" id="{C66E6D6F-5DE3-46C9-AA47-F499DBE5E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2650" y="38100"/>
              <a:ext cx="34925" cy="39688"/>
            </a:xfrm>
            <a:custGeom>
              <a:avLst/>
              <a:gdLst>
                <a:gd name="T0" fmla="*/ 0 w 88"/>
                <a:gd name="T1" fmla="*/ 42 h 48"/>
                <a:gd name="T2" fmla="*/ 85 w 88"/>
                <a:gd name="T3" fmla="*/ 0 h 48"/>
                <a:gd name="T4" fmla="*/ 86 w 88"/>
                <a:gd name="T5" fmla="*/ 23 h 48"/>
                <a:gd name="T6" fmla="*/ 0 w 88"/>
                <a:gd name="T7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48">
                  <a:moveTo>
                    <a:pt x="0" y="42"/>
                  </a:moveTo>
                  <a:cubicBezTo>
                    <a:pt x="23" y="11"/>
                    <a:pt x="55" y="14"/>
                    <a:pt x="85" y="0"/>
                  </a:cubicBezTo>
                  <a:cubicBezTo>
                    <a:pt x="85" y="12"/>
                    <a:pt x="88" y="20"/>
                    <a:pt x="86" y="23"/>
                  </a:cubicBezTo>
                  <a:cubicBezTo>
                    <a:pt x="72" y="38"/>
                    <a:pt x="30" y="48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8" name="Freeform 143">
              <a:extLst>
                <a:ext uri="{FF2B5EF4-FFF2-40B4-BE49-F238E27FC236}">
                  <a16:creationId xmlns="" xmlns:a16="http://schemas.microsoft.com/office/drawing/2014/main" id="{C772672F-AEEB-4FC2-B0E5-60FCA6651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5025" y="700088"/>
              <a:ext cx="15875" cy="30163"/>
            </a:xfrm>
            <a:custGeom>
              <a:avLst/>
              <a:gdLst>
                <a:gd name="T0" fmla="*/ 34 w 38"/>
                <a:gd name="T1" fmla="*/ 33 h 36"/>
                <a:gd name="T2" fmla="*/ 27 w 38"/>
                <a:gd name="T3" fmla="*/ 36 h 36"/>
                <a:gd name="T4" fmla="*/ 1 w 38"/>
                <a:gd name="T5" fmla="*/ 10 h 36"/>
                <a:gd name="T6" fmla="*/ 13 w 38"/>
                <a:gd name="T7" fmla="*/ 1 h 36"/>
                <a:gd name="T8" fmla="*/ 34 w 38"/>
                <a:gd name="T9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4" y="33"/>
                  </a:moveTo>
                  <a:cubicBezTo>
                    <a:pt x="29" y="35"/>
                    <a:pt x="28" y="36"/>
                    <a:pt x="27" y="36"/>
                  </a:cubicBezTo>
                  <a:cubicBezTo>
                    <a:pt x="11" y="34"/>
                    <a:pt x="0" y="27"/>
                    <a:pt x="1" y="10"/>
                  </a:cubicBezTo>
                  <a:cubicBezTo>
                    <a:pt x="2" y="7"/>
                    <a:pt x="10" y="0"/>
                    <a:pt x="13" y="1"/>
                  </a:cubicBezTo>
                  <a:cubicBezTo>
                    <a:pt x="27" y="6"/>
                    <a:pt x="38" y="14"/>
                    <a:pt x="3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59" name="Group 158">
            <a:extLst>
              <a:ext uri="{FF2B5EF4-FFF2-40B4-BE49-F238E27FC236}">
                <a16:creationId xmlns="" xmlns:a16="http://schemas.microsoft.com/office/drawing/2014/main" id="{7B2A6F9E-F0E9-4622-ACDE-CB82326B5637}"/>
              </a:ext>
            </a:extLst>
          </p:cNvPr>
          <p:cNvGrpSpPr/>
          <p:nvPr/>
        </p:nvGrpSpPr>
        <p:grpSpPr>
          <a:xfrm>
            <a:off x="5153359" y="3437759"/>
            <a:ext cx="913737" cy="1544477"/>
            <a:chOff x="7478257" y="2193205"/>
            <a:chExt cx="452893" cy="700189"/>
          </a:xfrm>
        </p:grpSpPr>
        <p:sp>
          <p:nvSpPr>
            <p:cNvPr id="160" name="Oval 159">
              <a:extLst>
                <a:ext uri="{FF2B5EF4-FFF2-40B4-BE49-F238E27FC236}">
                  <a16:creationId xmlns="" xmlns:a16="http://schemas.microsoft.com/office/drawing/2014/main" id="{5A0418DE-2F1D-4FFD-B28F-98DC2FEF1A72}"/>
                </a:ext>
              </a:extLst>
            </p:cNvPr>
            <p:cNvSpPr/>
            <p:nvPr/>
          </p:nvSpPr>
          <p:spPr>
            <a:xfrm>
              <a:off x="7478257" y="2786413"/>
              <a:ext cx="452893" cy="106981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1" name="Freeform 17">
              <a:extLst>
                <a:ext uri="{FF2B5EF4-FFF2-40B4-BE49-F238E27FC236}">
                  <a16:creationId xmlns="" xmlns:a16="http://schemas.microsoft.com/office/drawing/2014/main" id="{E2FE26E6-6248-47C3-9AD0-8A58E5F104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8257" y="2193205"/>
              <a:ext cx="452893" cy="646699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65" name="Group 164">
            <a:extLst>
              <a:ext uri="{FF2B5EF4-FFF2-40B4-BE49-F238E27FC236}">
                <a16:creationId xmlns="" xmlns:a16="http://schemas.microsoft.com/office/drawing/2014/main" id="{40B7FA44-8389-46FF-A2DC-574DD85B98DA}"/>
              </a:ext>
            </a:extLst>
          </p:cNvPr>
          <p:cNvGrpSpPr/>
          <p:nvPr/>
        </p:nvGrpSpPr>
        <p:grpSpPr>
          <a:xfrm>
            <a:off x="6317741" y="1458311"/>
            <a:ext cx="828418" cy="1291982"/>
            <a:chOff x="7478257" y="2193205"/>
            <a:chExt cx="452893" cy="700189"/>
          </a:xfrm>
        </p:grpSpPr>
        <p:sp>
          <p:nvSpPr>
            <p:cNvPr id="166" name="Oval 165">
              <a:extLst>
                <a:ext uri="{FF2B5EF4-FFF2-40B4-BE49-F238E27FC236}">
                  <a16:creationId xmlns="" xmlns:a16="http://schemas.microsoft.com/office/drawing/2014/main" id="{45A559E3-C492-4D22-9072-FDAE059F2E68}"/>
                </a:ext>
              </a:extLst>
            </p:cNvPr>
            <p:cNvSpPr/>
            <p:nvPr/>
          </p:nvSpPr>
          <p:spPr>
            <a:xfrm>
              <a:off x="7478257" y="2786413"/>
              <a:ext cx="452893" cy="106981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7" name="Freeform 17">
              <a:extLst>
                <a:ext uri="{FF2B5EF4-FFF2-40B4-BE49-F238E27FC236}">
                  <a16:creationId xmlns="" xmlns:a16="http://schemas.microsoft.com/office/drawing/2014/main" id="{8FBB1C22-916D-4D88-9014-DFEC36C03C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8257" y="2193205"/>
              <a:ext cx="452893" cy="646699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68" name="TextBox 167">
            <a:extLst>
              <a:ext uri="{FF2B5EF4-FFF2-40B4-BE49-F238E27FC236}">
                <a16:creationId xmlns="" xmlns:a16="http://schemas.microsoft.com/office/drawing/2014/main" id="{B67F2147-4484-40D5-B546-A8F47DFE51AF}"/>
              </a:ext>
            </a:extLst>
          </p:cNvPr>
          <p:cNvSpPr txBox="1"/>
          <p:nvPr/>
        </p:nvSpPr>
        <p:spPr>
          <a:xfrm>
            <a:off x="1763470" y="5443482"/>
            <a:ext cx="686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04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="" xmlns:a16="http://schemas.microsoft.com/office/drawing/2014/main" id="{34D2F6EE-113C-450F-8387-5A25F3043BEA}"/>
              </a:ext>
            </a:extLst>
          </p:cNvPr>
          <p:cNvSpPr txBox="1"/>
          <p:nvPr/>
        </p:nvSpPr>
        <p:spPr>
          <a:xfrm>
            <a:off x="5254619" y="3652739"/>
            <a:ext cx="745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05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171" name="TextBox 170">
            <a:extLst>
              <a:ext uri="{FF2B5EF4-FFF2-40B4-BE49-F238E27FC236}">
                <a16:creationId xmlns="" xmlns:a16="http://schemas.microsoft.com/office/drawing/2014/main" id="{5887FBB0-9FCD-4095-A184-DBD7FB1DD22E}"/>
              </a:ext>
            </a:extLst>
          </p:cNvPr>
          <p:cNvSpPr txBox="1"/>
          <p:nvPr/>
        </p:nvSpPr>
        <p:spPr>
          <a:xfrm>
            <a:off x="6334804" y="1642890"/>
            <a:ext cx="785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06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172" name="TextBox 171">
            <a:extLst>
              <a:ext uri="{FF2B5EF4-FFF2-40B4-BE49-F238E27FC236}">
                <a16:creationId xmlns="" xmlns:a16="http://schemas.microsoft.com/office/drawing/2014/main" id="{BF02C3D4-8338-4FF8-A1C8-C6390D4E80A8}"/>
              </a:ext>
            </a:extLst>
          </p:cNvPr>
          <p:cNvSpPr txBox="1"/>
          <p:nvPr/>
        </p:nvSpPr>
        <p:spPr>
          <a:xfrm>
            <a:off x="212686" y="3001792"/>
            <a:ext cx="418589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400" b="1" u="sng" dirty="0" smtClean="0">
                <a:solidFill>
                  <a:srgbClr val="FF0000"/>
                </a:solidFill>
                <a:latin typeface="Kanit" pitchFamily="2" charset="-34"/>
                <a:cs typeface="Kanit" pitchFamily="2" charset="-34"/>
              </a:rPr>
              <a:t>ระยะเวลาดำเนินงาน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100" b="1" u="sng" dirty="0" smtClean="0">
              <a:solidFill>
                <a:srgbClr val="FFFFFF"/>
              </a:solidFill>
              <a:latin typeface="Kanit" pitchFamily="2" charset="-34"/>
              <a:cs typeface="Kanit" pitchFamily="2" charset="-34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th-TH" b="0" i="0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ช่วง 7 วันอันตราย ระหว่างวันที่</a:t>
            </a:r>
            <a:r>
              <a:rPr kumimoji="0" lang="th-TH" b="0" i="0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th-TH" b="1" i="0" strike="noStrike" kern="1200" cap="none" spc="0" normalizeH="0" noProof="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27 ธ.ค.2561 – 2 ม.ค. 2562 </a:t>
            </a:r>
            <a:r>
              <a:rPr kumimoji="0" lang="th-TH" b="0" i="0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ยกเว้นศูนย์ ในจังหวัดปัตตานี ยะลา และนราธิวาส      เริ่มปฏิบัติงานตั้งแต่วันที่ 26 ธ.ค.2561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th-TH" baseline="0" dirty="0" smtClean="0">
                <a:solidFill>
                  <a:srgbClr val="FFFFFF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ตั้งแต่เวลา</a:t>
            </a:r>
            <a:r>
              <a:rPr lang="th-TH" dirty="0" smtClean="0">
                <a:solidFill>
                  <a:srgbClr val="FFFFFF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08.30 – 00.30 น.</a:t>
            </a:r>
            <a:endParaRPr kumimoji="0" lang="en-GB" b="0" i="0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174" name="TextBox 173">
            <a:extLst>
              <a:ext uri="{FF2B5EF4-FFF2-40B4-BE49-F238E27FC236}">
                <a16:creationId xmlns="" xmlns:a16="http://schemas.microsoft.com/office/drawing/2014/main" id="{3C1B6BF5-2395-48D1-8167-2E655E71AE64}"/>
              </a:ext>
            </a:extLst>
          </p:cNvPr>
          <p:cNvSpPr txBox="1"/>
          <p:nvPr/>
        </p:nvSpPr>
        <p:spPr>
          <a:xfrm>
            <a:off x="7786853" y="3859262"/>
            <a:ext cx="1701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400" b="1" u="sng" dirty="0" smtClean="0">
                <a:solidFill>
                  <a:srgbClr val="FF0066"/>
                </a:solidFill>
                <a:latin typeface="Kanit" pitchFamily="2" charset="-34"/>
                <a:cs typeface="Kanit" pitchFamily="2" charset="-34"/>
              </a:rPr>
              <a:t>จุดสังเกต</a:t>
            </a:r>
            <a:endParaRPr kumimoji="0" lang="en-GB" sz="2400" b="1" i="0" u="sng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175" name="TextBox 174">
            <a:extLst>
              <a:ext uri="{FF2B5EF4-FFF2-40B4-BE49-F238E27FC236}">
                <a16:creationId xmlns="" xmlns:a16="http://schemas.microsoft.com/office/drawing/2014/main" id="{33BF5552-C7F7-49A5-894F-2B394E6519A3}"/>
              </a:ext>
            </a:extLst>
          </p:cNvPr>
          <p:cNvSpPr txBox="1"/>
          <p:nvPr/>
        </p:nvSpPr>
        <p:spPr>
          <a:xfrm>
            <a:off x="5315370" y="2771082"/>
            <a:ext cx="3182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000" b="1" u="sng" dirty="0" smtClean="0">
                <a:solidFill>
                  <a:srgbClr val="FF0000"/>
                </a:solidFill>
                <a:latin typeface="Kanit" pitchFamily="2" charset="-34"/>
                <a:cs typeface="Kanit" pitchFamily="2" charset="-34"/>
              </a:rPr>
              <a:t>ช่องทางการรับบริการ</a:t>
            </a:r>
            <a:endParaRPr kumimoji="0" lang="en-GB" sz="2000" b="1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176" name="Rectangle 175">
            <a:extLst>
              <a:ext uri="{FF2B5EF4-FFF2-40B4-BE49-F238E27FC236}">
                <a16:creationId xmlns="" xmlns:a16="http://schemas.microsoft.com/office/drawing/2014/main" id="{0F1C02BF-ADCA-4784-82C1-18A60CAAAFAC}"/>
              </a:ext>
            </a:extLst>
          </p:cNvPr>
          <p:cNvSpPr/>
          <p:nvPr/>
        </p:nvSpPr>
        <p:spPr>
          <a:xfrm>
            <a:off x="459106" y="2816873"/>
            <a:ext cx="1754928" cy="855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8" name="Rectangle 177">
            <a:extLst>
              <a:ext uri="{FF2B5EF4-FFF2-40B4-BE49-F238E27FC236}">
                <a16:creationId xmlns="" xmlns:a16="http://schemas.microsoft.com/office/drawing/2014/main" id="{B04BB237-9E0E-4CAD-9DCF-40C7C26E38F5}"/>
              </a:ext>
            </a:extLst>
          </p:cNvPr>
          <p:cNvSpPr/>
          <p:nvPr/>
        </p:nvSpPr>
        <p:spPr>
          <a:xfrm>
            <a:off x="6041850" y="4027753"/>
            <a:ext cx="1754928" cy="855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9" name="Rectangle 178">
            <a:extLst>
              <a:ext uri="{FF2B5EF4-FFF2-40B4-BE49-F238E27FC236}">
                <a16:creationId xmlns="" xmlns:a16="http://schemas.microsoft.com/office/drawing/2014/main" id="{46CE52EB-9596-4C92-8DBD-E4BF8F7C3889}"/>
              </a:ext>
            </a:extLst>
          </p:cNvPr>
          <p:cNvSpPr/>
          <p:nvPr/>
        </p:nvSpPr>
        <p:spPr>
          <a:xfrm>
            <a:off x="5439344" y="2701537"/>
            <a:ext cx="2229539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8" name="Oval 87">
            <a:extLst>
              <a:ext uri="{FF2B5EF4-FFF2-40B4-BE49-F238E27FC236}">
                <a16:creationId xmlns="" xmlns:a16="http://schemas.microsoft.com/office/drawing/2014/main" id="{390438A8-61CD-4C65-B1D2-DC8208675E84}"/>
              </a:ext>
            </a:extLst>
          </p:cNvPr>
          <p:cNvSpPr/>
          <p:nvPr/>
        </p:nvSpPr>
        <p:spPr>
          <a:xfrm>
            <a:off x="11512283" y="243039"/>
            <a:ext cx="451117" cy="4511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3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pic>
        <p:nvPicPr>
          <p:cNvPr id="89" name="รูปภาพ 278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1"/>
          <a:stretch/>
        </p:blipFill>
        <p:spPr bwMode="auto">
          <a:xfrm>
            <a:off x="5985630" y="4701463"/>
            <a:ext cx="2622341" cy="171510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0" name="รูปภาพ 89"/>
          <p:cNvPicPr/>
          <p:nvPr/>
        </p:nvPicPr>
        <p:blipFill>
          <a:blip r:embed="rId3" cstate="print"/>
          <a:srcRect l="34763" t="49338" r="28167" b="10784"/>
          <a:stretch>
            <a:fillRect/>
          </a:stretch>
        </p:blipFill>
        <p:spPr bwMode="auto">
          <a:xfrm>
            <a:off x="8881679" y="4687176"/>
            <a:ext cx="2910929" cy="1713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" name="TextBox 90">
            <a:extLst>
              <a:ext uri="{FF2B5EF4-FFF2-40B4-BE49-F238E27FC236}">
                <a16:creationId xmlns="" xmlns:a16="http://schemas.microsoft.com/office/drawing/2014/main" id="{3C1B6BF5-2395-48D1-8167-2E655E71AE64}"/>
              </a:ext>
            </a:extLst>
          </p:cNvPr>
          <p:cNvSpPr txBox="1"/>
          <p:nvPr/>
        </p:nvSpPr>
        <p:spPr>
          <a:xfrm>
            <a:off x="9330704" y="4281429"/>
            <a:ext cx="1789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 smtClean="0">
                <a:solidFill>
                  <a:srgbClr val="FFFFFF"/>
                </a:solidFill>
                <a:latin typeface="Kanit" pitchFamily="2" charset="-34"/>
                <a:cs typeface="Kanit" pitchFamily="2" charset="-34"/>
              </a:rPr>
              <a:t>ป้ายบอกระยะทาง</a:t>
            </a:r>
            <a:endParaRPr kumimoji="0" lang="en-GB" sz="1600" i="0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="" xmlns:a16="http://schemas.microsoft.com/office/drawing/2014/main" id="{3C1B6BF5-2395-48D1-8167-2E655E71AE64}"/>
              </a:ext>
            </a:extLst>
          </p:cNvPr>
          <p:cNvSpPr txBox="1"/>
          <p:nvPr/>
        </p:nvSpPr>
        <p:spPr>
          <a:xfrm>
            <a:off x="6938286" y="4300258"/>
            <a:ext cx="12943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 smtClean="0">
                <a:solidFill>
                  <a:srgbClr val="FFFFFF"/>
                </a:solidFill>
                <a:latin typeface="Kanit" pitchFamily="2" charset="-34"/>
                <a:cs typeface="Kanit" pitchFamily="2" charset="-34"/>
              </a:rPr>
              <a:t>เต็นท์สีม่วง</a:t>
            </a:r>
            <a:endParaRPr kumimoji="0" lang="en-GB" sz="1600" i="0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pic>
        <p:nvPicPr>
          <p:cNvPr id="87" name="รูปภาพ 8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27" y="1383200"/>
            <a:ext cx="799586" cy="72461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3" name="สี่เหลี่ยมผืนผ้า 92"/>
          <p:cNvSpPr/>
          <p:nvPr/>
        </p:nvSpPr>
        <p:spPr>
          <a:xfrm>
            <a:off x="7802501" y="856742"/>
            <a:ext cx="32367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600" u="sng" dirty="0" smtClean="0">
                <a:solidFill>
                  <a:schemeClr val="bg1">
                    <a:lumMod val="95000"/>
                  </a:schemeClr>
                </a:solidFill>
                <a:latin typeface="Kanit" pitchFamily="2" charset="-34"/>
                <a:cs typeface="Kanit" pitchFamily="2" charset="-34"/>
              </a:rPr>
              <a:t>ดาวน์โหลด</a:t>
            </a:r>
            <a:r>
              <a:rPr lang="th-TH" sz="1600" u="sng" dirty="0" err="1" smtClean="0">
                <a:solidFill>
                  <a:schemeClr val="bg1">
                    <a:lumMod val="95000"/>
                  </a:schemeClr>
                </a:solidFill>
                <a:latin typeface="Kanit" pitchFamily="2" charset="-34"/>
                <a:cs typeface="Kanit" pitchFamily="2" charset="-34"/>
              </a:rPr>
              <a:t>แอปพลิเค</a:t>
            </a:r>
            <a:r>
              <a:rPr lang="th-TH" sz="1600" u="sng" dirty="0" smtClean="0">
                <a:solidFill>
                  <a:schemeClr val="bg1">
                    <a:lumMod val="95000"/>
                  </a:schemeClr>
                </a:solidFill>
                <a:latin typeface="Kanit" pitchFamily="2" charset="-34"/>
                <a:cs typeface="Kanit" pitchFamily="2" charset="-34"/>
              </a:rPr>
              <a:t>ชันอาชีวะอาสา </a:t>
            </a:r>
            <a:endParaRPr lang="th-TH" sz="1600" u="sng" dirty="0">
              <a:solidFill>
                <a:schemeClr val="bg1">
                  <a:lumMod val="95000"/>
                </a:schemeClr>
              </a:solidFill>
              <a:latin typeface="Kanit" pitchFamily="2" charset="-34"/>
              <a:cs typeface="Kanit" pitchFamily="2" charset="-34"/>
            </a:endParaRPr>
          </a:p>
        </p:txBody>
      </p:sp>
      <p:pic>
        <p:nvPicPr>
          <p:cNvPr id="94" name="รูปภาพ 93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060" y="2361741"/>
            <a:ext cx="827477" cy="74644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5" name="สี่เหลี่ยมผืนผ้า 94"/>
          <p:cNvSpPr/>
          <p:nvPr/>
        </p:nvSpPr>
        <p:spPr>
          <a:xfrm>
            <a:off x="8579272" y="1440223"/>
            <a:ext cx="3349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dirty="0" smtClean="0">
                <a:solidFill>
                  <a:schemeClr val="bg1">
                    <a:lumMod val="95000"/>
                  </a:schemeClr>
                </a:solidFill>
                <a:latin typeface="Kanit" pitchFamily="2" charset="-34"/>
                <a:cs typeface="Kanit" pitchFamily="2" charset="-34"/>
              </a:rPr>
              <a:t>ระบบปฏิบัติการแอน</a:t>
            </a:r>
            <a:r>
              <a:rPr lang="th-TH" sz="1600" dirty="0" err="1" smtClean="0">
                <a:solidFill>
                  <a:schemeClr val="bg1">
                    <a:lumMod val="95000"/>
                  </a:schemeClr>
                </a:solidFill>
                <a:latin typeface="Kanit" pitchFamily="2" charset="-34"/>
                <a:cs typeface="Kanit" pitchFamily="2" charset="-34"/>
              </a:rPr>
              <a:t>ดรอยด์</a:t>
            </a: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Kanit" pitchFamily="2" charset="-34"/>
                <a:cs typeface="Kanit" pitchFamily="2" charset="-34"/>
              </a:rPr>
              <a:t> </a:t>
            </a:r>
            <a:r>
              <a:rPr lang="th-TH" sz="1600" dirty="0" smtClean="0">
                <a:solidFill>
                  <a:schemeClr val="bg1">
                    <a:lumMod val="95000"/>
                  </a:schemeClr>
                </a:solidFill>
                <a:latin typeface="Kanit" pitchFamily="2" charset="-34"/>
                <a:cs typeface="Kanit" pitchFamily="2" charset="-34"/>
              </a:rPr>
              <a:t>(</a:t>
            </a: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Kanit" pitchFamily="2" charset="-34"/>
                <a:cs typeface="Kanit" pitchFamily="2" charset="-34"/>
              </a:rPr>
              <a:t>Android</a:t>
            </a:r>
            <a:r>
              <a:rPr lang="th-TH" sz="1600" dirty="0" smtClean="0">
                <a:solidFill>
                  <a:schemeClr val="bg1">
                    <a:lumMod val="95000"/>
                  </a:schemeClr>
                </a:solidFill>
                <a:latin typeface="Kanit" pitchFamily="2" charset="-34"/>
                <a:cs typeface="Kanit" pitchFamily="2" charset="-34"/>
              </a:rPr>
              <a:t>) ดาวน์โหลดใน </a:t>
            </a: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Kanit" pitchFamily="2" charset="-34"/>
                <a:cs typeface="Kanit" pitchFamily="2" charset="-34"/>
              </a:rPr>
              <a:t>Play Store </a:t>
            </a:r>
            <a:endParaRPr lang="th-TH" sz="1600" dirty="0">
              <a:solidFill>
                <a:schemeClr val="bg1">
                  <a:lumMod val="95000"/>
                </a:schemeClr>
              </a:solidFill>
              <a:latin typeface="Kanit" pitchFamily="2" charset="-34"/>
              <a:cs typeface="Kanit" pitchFamily="2" charset="-34"/>
            </a:endParaRPr>
          </a:p>
        </p:txBody>
      </p:sp>
      <p:pic>
        <p:nvPicPr>
          <p:cNvPr id="96" name="รูปภาพ 9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1378" y="1766767"/>
            <a:ext cx="926733" cy="242158"/>
          </a:xfrm>
          <a:prstGeom prst="rect">
            <a:avLst/>
          </a:prstGeom>
        </p:spPr>
      </p:pic>
      <p:sp>
        <p:nvSpPr>
          <p:cNvPr id="97" name="สี่เหลี่ยมผืนผ้า 96"/>
          <p:cNvSpPr/>
          <p:nvPr/>
        </p:nvSpPr>
        <p:spPr>
          <a:xfrm>
            <a:off x="8638571" y="2413223"/>
            <a:ext cx="32902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dirty="0" smtClean="0">
                <a:solidFill>
                  <a:schemeClr val="bg1">
                    <a:lumMod val="95000"/>
                  </a:schemeClr>
                </a:solidFill>
                <a:latin typeface="Kanit" pitchFamily="2" charset="-34"/>
                <a:cs typeface="Kanit" pitchFamily="2" charset="-34"/>
              </a:rPr>
              <a:t>ระบบปฏิบัติการไอโอ</a:t>
            </a:r>
            <a:r>
              <a:rPr lang="th-TH" sz="1600" dirty="0" err="1" smtClean="0">
                <a:solidFill>
                  <a:schemeClr val="bg1">
                    <a:lumMod val="95000"/>
                  </a:schemeClr>
                </a:solidFill>
                <a:latin typeface="Kanit" pitchFamily="2" charset="-34"/>
                <a:cs typeface="Kanit" pitchFamily="2" charset="-34"/>
              </a:rPr>
              <a:t>เอส</a:t>
            </a: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Kanit" pitchFamily="2" charset="-34"/>
                <a:cs typeface="Kanit" pitchFamily="2" charset="-34"/>
              </a:rPr>
              <a:t> </a:t>
            </a:r>
            <a:r>
              <a:rPr lang="th-TH" sz="1600" dirty="0" smtClean="0">
                <a:solidFill>
                  <a:schemeClr val="bg1">
                    <a:lumMod val="95000"/>
                  </a:schemeClr>
                </a:solidFill>
                <a:latin typeface="Kanit" pitchFamily="2" charset="-34"/>
                <a:cs typeface="Kanit" pitchFamily="2" charset="-34"/>
              </a:rPr>
              <a:t>(</a:t>
            </a:r>
            <a:r>
              <a:rPr lang="en-US" sz="1600" dirty="0" err="1" smtClean="0">
                <a:solidFill>
                  <a:schemeClr val="bg1">
                    <a:lumMod val="95000"/>
                  </a:schemeClr>
                </a:solidFill>
                <a:latin typeface="Kanit" pitchFamily="2" charset="-34"/>
                <a:cs typeface="Kanit" pitchFamily="2" charset="-34"/>
              </a:rPr>
              <a:t>iOS</a:t>
            </a:r>
            <a:r>
              <a:rPr lang="th-TH" sz="1600" dirty="0" smtClean="0">
                <a:solidFill>
                  <a:schemeClr val="bg1">
                    <a:lumMod val="95000"/>
                  </a:schemeClr>
                </a:solidFill>
                <a:latin typeface="Kanit" pitchFamily="2" charset="-34"/>
                <a:cs typeface="Kanit" pitchFamily="2" charset="-34"/>
              </a:rPr>
              <a:t>) </a:t>
            </a:r>
          </a:p>
          <a:p>
            <a:r>
              <a:rPr lang="th-TH" sz="1600" dirty="0" smtClean="0">
                <a:solidFill>
                  <a:schemeClr val="bg1">
                    <a:lumMod val="95000"/>
                  </a:schemeClr>
                </a:solidFill>
                <a:latin typeface="Kanit" pitchFamily="2" charset="-34"/>
                <a:cs typeface="Kanit" pitchFamily="2" charset="-34"/>
              </a:rPr>
              <a:t>ดาวน์โหลดใน </a:t>
            </a: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Kanit" pitchFamily="2" charset="-34"/>
                <a:cs typeface="Kanit" pitchFamily="2" charset="-34"/>
              </a:rPr>
              <a:t>App Store </a:t>
            </a:r>
            <a:endParaRPr lang="th-TH" sz="1600" dirty="0">
              <a:solidFill>
                <a:schemeClr val="bg1">
                  <a:lumMod val="95000"/>
                </a:schemeClr>
              </a:solidFill>
              <a:latin typeface="Kanit" pitchFamily="2" charset="-34"/>
              <a:cs typeface="Kanit" pitchFamily="2" charset="-34"/>
            </a:endParaRPr>
          </a:p>
        </p:txBody>
      </p:sp>
      <p:pic>
        <p:nvPicPr>
          <p:cNvPr id="98" name="รูปภาพ 97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5086" y="2748112"/>
            <a:ext cx="882203" cy="27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47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EBBDCC75-D59D-4995-8A87-ABD2C9BA4578}"/>
              </a:ext>
            </a:extLst>
          </p:cNvPr>
          <p:cNvGrpSpPr/>
          <p:nvPr/>
        </p:nvGrpSpPr>
        <p:grpSpPr>
          <a:xfrm>
            <a:off x="505334" y="0"/>
            <a:ext cx="7408956" cy="6858001"/>
            <a:chOff x="4549775" y="1466850"/>
            <a:chExt cx="3092450" cy="3922713"/>
          </a:xfrm>
        </p:grpSpPr>
        <p:sp>
          <p:nvSpPr>
            <p:cNvPr id="6" name="Freeform 5">
              <a:extLst>
                <a:ext uri="{FF2B5EF4-FFF2-40B4-BE49-F238E27FC236}">
                  <a16:creationId xmlns="" xmlns:a16="http://schemas.microsoft.com/office/drawing/2014/main" id="{D1A724F6-CC61-4EAF-B004-6F02D61BF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9775" y="1466850"/>
              <a:ext cx="3092450" cy="3922713"/>
            </a:xfrm>
            <a:custGeom>
              <a:avLst/>
              <a:gdLst>
                <a:gd name="T0" fmla="*/ 1387 w 4410"/>
                <a:gd name="T1" fmla="*/ 2798 h 2798"/>
                <a:gd name="T2" fmla="*/ 2876 w 4410"/>
                <a:gd name="T3" fmla="*/ 2392 h 2798"/>
                <a:gd name="T4" fmla="*/ 3712 w 4410"/>
                <a:gd name="T5" fmla="*/ 1825 h 2798"/>
                <a:gd name="T6" fmla="*/ 2634 w 4410"/>
                <a:gd name="T7" fmla="*/ 1144 h 2798"/>
                <a:gd name="T8" fmla="*/ 3364 w 4410"/>
                <a:gd name="T9" fmla="*/ 921 h 2798"/>
                <a:gd name="T10" fmla="*/ 4107 w 4410"/>
                <a:gd name="T11" fmla="*/ 631 h 2798"/>
                <a:gd name="T12" fmla="*/ 3500 w 4410"/>
                <a:gd name="T13" fmla="*/ 372 h 2798"/>
                <a:gd name="T14" fmla="*/ 3802 w 4410"/>
                <a:gd name="T15" fmla="*/ 184 h 2798"/>
                <a:gd name="T16" fmla="*/ 4410 w 4410"/>
                <a:gd name="T17" fmla="*/ 0 h 2798"/>
                <a:gd name="T18" fmla="*/ 4066 w 4410"/>
                <a:gd name="T19" fmla="*/ 0 h 2798"/>
                <a:gd name="T20" fmla="*/ 2835 w 4410"/>
                <a:gd name="T21" fmla="*/ 306 h 2798"/>
                <a:gd name="T22" fmla="*/ 3594 w 4410"/>
                <a:gd name="T23" fmla="*/ 621 h 2798"/>
                <a:gd name="T24" fmla="*/ 1949 w 4410"/>
                <a:gd name="T25" fmla="*/ 1104 h 2798"/>
                <a:gd name="T26" fmla="*/ 1939 w 4410"/>
                <a:gd name="T27" fmla="*/ 1191 h 2798"/>
                <a:gd name="T28" fmla="*/ 2829 w 4410"/>
                <a:gd name="T29" fmla="*/ 1822 h 2798"/>
                <a:gd name="T30" fmla="*/ 1136 w 4410"/>
                <a:gd name="T31" fmla="*/ 2243 h 2798"/>
                <a:gd name="T32" fmla="*/ 0 w 4410"/>
                <a:gd name="T33" fmla="*/ 2685 h 2798"/>
                <a:gd name="T34" fmla="*/ 0 w 4410"/>
                <a:gd name="T35" fmla="*/ 2798 h 2798"/>
                <a:gd name="T36" fmla="*/ 1387 w 4410"/>
                <a:gd name="T37" fmla="*/ 2798 h 2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10" h="2798">
                  <a:moveTo>
                    <a:pt x="1387" y="2798"/>
                  </a:moveTo>
                  <a:cubicBezTo>
                    <a:pt x="1590" y="2615"/>
                    <a:pt x="2359" y="2534"/>
                    <a:pt x="2876" y="2392"/>
                  </a:cubicBezTo>
                  <a:cubicBezTo>
                    <a:pt x="3505" y="2220"/>
                    <a:pt x="3693" y="2022"/>
                    <a:pt x="3712" y="1825"/>
                  </a:cubicBezTo>
                  <a:cubicBezTo>
                    <a:pt x="3765" y="1299"/>
                    <a:pt x="2623" y="1305"/>
                    <a:pt x="2634" y="1144"/>
                  </a:cubicBezTo>
                  <a:cubicBezTo>
                    <a:pt x="2644" y="1007"/>
                    <a:pt x="3129" y="948"/>
                    <a:pt x="3364" y="921"/>
                  </a:cubicBezTo>
                  <a:cubicBezTo>
                    <a:pt x="3739" y="879"/>
                    <a:pt x="4086" y="784"/>
                    <a:pt x="4107" y="631"/>
                  </a:cubicBezTo>
                  <a:cubicBezTo>
                    <a:pt x="4143" y="377"/>
                    <a:pt x="3608" y="403"/>
                    <a:pt x="3500" y="372"/>
                  </a:cubicBezTo>
                  <a:cubicBezTo>
                    <a:pt x="3181" y="282"/>
                    <a:pt x="3396" y="234"/>
                    <a:pt x="3802" y="184"/>
                  </a:cubicBezTo>
                  <a:cubicBezTo>
                    <a:pt x="4172" y="138"/>
                    <a:pt x="4365" y="106"/>
                    <a:pt x="4410" y="0"/>
                  </a:cubicBezTo>
                  <a:cubicBezTo>
                    <a:pt x="4066" y="0"/>
                    <a:pt x="4066" y="0"/>
                    <a:pt x="4066" y="0"/>
                  </a:cubicBezTo>
                  <a:cubicBezTo>
                    <a:pt x="3945" y="129"/>
                    <a:pt x="2829" y="68"/>
                    <a:pt x="2835" y="306"/>
                  </a:cubicBezTo>
                  <a:cubicBezTo>
                    <a:pt x="2839" y="481"/>
                    <a:pt x="3599" y="506"/>
                    <a:pt x="3594" y="621"/>
                  </a:cubicBezTo>
                  <a:cubicBezTo>
                    <a:pt x="3587" y="771"/>
                    <a:pt x="2144" y="733"/>
                    <a:pt x="1949" y="1104"/>
                  </a:cubicBezTo>
                  <a:cubicBezTo>
                    <a:pt x="1934" y="1133"/>
                    <a:pt x="1938" y="1156"/>
                    <a:pt x="1939" y="1191"/>
                  </a:cubicBezTo>
                  <a:cubicBezTo>
                    <a:pt x="1952" y="1468"/>
                    <a:pt x="2882" y="1583"/>
                    <a:pt x="2829" y="1822"/>
                  </a:cubicBezTo>
                  <a:cubicBezTo>
                    <a:pt x="2783" y="2029"/>
                    <a:pt x="2384" y="1941"/>
                    <a:pt x="1136" y="2243"/>
                  </a:cubicBezTo>
                  <a:cubicBezTo>
                    <a:pt x="939" y="2291"/>
                    <a:pt x="246" y="2452"/>
                    <a:pt x="0" y="2685"/>
                  </a:cubicBezTo>
                  <a:cubicBezTo>
                    <a:pt x="0" y="2798"/>
                    <a:pt x="0" y="2798"/>
                    <a:pt x="0" y="2798"/>
                  </a:cubicBezTo>
                  <a:lnTo>
                    <a:pt x="1387" y="279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="" xmlns:a16="http://schemas.microsoft.com/office/drawing/2014/main" id="{987A8BD2-51F0-4E4F-B22A-0FB2D650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9775" y="1466850"/>
              <a:ext cx="3081338" cy="3763963"/>
            </a:xfrm>
            <a:custGeom>
              <a:avLst/>
              <a:gdLst>
                <a:gd name="T0" fmla="*/ 1387 w 4395"/>
                <a:gd name="T1" fmla="*/ 2685 h 2685"/>
                <a:gd name="T2" fmla="*/ 2876 w 4395"/>
                <a:gd name="T3" fmla="*/ 2292 h 2685"/>
                <a:gd name="T4" fmla="*/ 3712 w 4395"/>
                <a:gd name="T5" fmla="*/ 1742 h 2685"/>
                <a:gd name="T6" fmla="*/ 2634 w 4395"/>
                <a:gd name="T7" fmla="*/ 1082 h 2685"/>
                <a:gd name="T8" fmla="*/ 3364 w 4395"/>
                <a:gd name="T9" fmla="*/ 866 h 2685"/>
                <a:gd name="T10" fmla="*/ 4107 w 4395"/>
                <a:gd name="T11" fmla="*/ 585 h 2685"/>
                <a:gd name="T12" fmla="*/ 3500 w 4395"/>
                <a:gd name="T13" fmla="*/ 334 h 2685"/>
                <a:gd name="T14" fmla="*/ 3802 w 4395"/>
                <a:gd name="T15" fmla="*/ 152 h 2685"/>
                <a:gd name="T16" fmla="*/ 4395 w 4395"/>
                <a:gd name="T17" fmla="*/ 0 h 2685"/>
                <a:gd name="T18" fmla="*/ 4033 w 4395"/>
                <a:gd name="T19" fmla="*/ 0 h 2685"/>
                <a:gd name="T20" fmla="*/ 2840 w 4395"/>
                <a:gd name="T21" fmla="*/ 270 h 2685"/>
                <a:gd name="T22" fmla="*/ 3594 w 4395"/>
                <a:gd name="T23" fmla="*/ 575 h 2685"/>
                <a:gd name="T24" fmla="*/ 1940 w 4395"/>
                <a:gd name="T25" fmla="*/ 1122 h 2685"/>
                <a:gd name="T26" fmla="*/ 2829 w 4395"/>
                <a:gd name="T27" fmla="*/ 1739 h 2685"/>
                <a:gd name="T28" fmla="*/ 1136 w 4395"/>
                <a:gd name="T29" fmla="*/ 2147 h 2685"/>
                <a:gd name="T30" fmla="*/ 0 w 4395"/>
                <a:gd name="T31" fmla="*/ 2685 h 2685"/>
                <a:gd name="T32" fmla="*/ 1387 w 4395"/>
                <a:gd name="T33" fmla="*/ 2685 h 2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95" h="2685">
                  <a:moveTo>
                    <a:pt x="1387" y="2685"/>
                  </a:moveTo>
                  <a:cubicBezTo>
                    <a:pt x="1590" y="2508"/>
                    <a:pt x="2359" y="2429"/>
                    <a:pt x="2876" y="2292"/>
                  </a:cubicBezTo>
                  <a:cubicBezTo>
                    <a:pt x="3505" y="2125"/>
                    <a:pt x="3714" y="1934"/>
                    <a:pt x="3712" y="1742"/>
                  </a:cubicBezTo>
                  <a:cubicBezTo>
                    <a:pt x="3708" y="1359"/>
                    <a:pt x="2623" y="1238"/>
                    <a:pt x="2634" y="1082"/>
                  </a:cubicBezTo>
                  <a:cubicBezTo>
                    <a:pt x="2644" y="949"/>
                    <a:pt x="3129" y="892"/>
                    <a:pt x="3364" y="866"/>
                  </a:cubicBezTo>
                  <a:cubicBezTo>
                    <a:pt x="3739" y="825"/>
                    <a:pt x="4110" y="735"/>
                    <a:pt x="4107" y="585"/>
                  </a:cubicBezTo>
                  <a:cubicBezTo>
                    <a:pt x="4104" y="397"/>
                    <a:pt x="3608" y="364"/>
                    <a:pt x="3500" y="334"/>
                  </a:cubicBezTo>
                  <a:cubicBezTo>
                    <a:pt x="3181" y="247"/>
                    <a:pt x="3396" y="202"/>
                    <a:pt x="3802" y="152"/>
                  </a:cubicBezTo>
                  <a:cubicBezTo>
                    <a:pt x="4266" y="94"/>
                    <a:pt x="4362" y="62"/>
                    <a:pt x="4395" y="0"/>
                  </a:cubicBezTo>
                  <a:cubicBezTo>
                    <a:pt x="4033" y="0"/>
                    <a:pt x="4033" y="0"/>
                    <a:pt x="4033" y="0"/>
                  </a:cubicBezTo>
                  <a:cubicBezTo>
                    <a:pt x="3907" y="77"/>
                    <a:pt x="2921" y="89"/>
                    <a:pt x="2840" y="270"/>
                  </a:cubicBezTo>
                  <a:cubicBezTo>
                    <a:pt x="2773" y="419"/>
                    <a:pt x="3599" y="464"/>
                    <a:pt x="3594" y="575"/>
                  </a:cubicBezTo>
                  <a:cubicBezTo>
                    <a:pt x="3585" y="751"/>
                    <a:pt x="2014" y="702"/>
                    <a:pt x="1940" y="1122"/>
                  </a:cubicBezTo>
                  <a:cubicBezTo>
                    <a:pt x="1893" y="1387"/>
                    <a:pt x="2882" y="1508"/>
                    <a:pt x="2829" y="1739"/>
                  </a:cubicBezTo>
                  <a:cubicBezTo>
                    <a:pt x="2783" y="1940"/>
                    <a:pt x="2384" y="1854"/>
                    <a:pt x="1136" y="2147"/>
                  </a:cubicBezTo>
                  <a:cubicBezTo>
                    <a:pt x="907" y="2200"/>
                    <a:pt x="169" y="2442"/>
                    <a:pt x="0" y="2685"/>
                  </a:cubicBezTo>
                  <a:lnTo>
                    <a:pt x="1387" y="2685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1CD51FE4-1BE9-4725-8C5E-D585E86C49EB}"/>
              </a:ext>
            </a:extLst>
          </p:cNvPr>
          <p:cNvGrpSpPr/>
          <p:nvPr/>
        </p:nvGrpSpPr>
        <p:grpSpPr>
          <a:xfrm>
            <a:off x="970688" y="4776953"/>
            <a:ext cx="1141889" cy="1487520"/>
            <a:chOff x="7478257" y="2185704"/>
            <a:chExt cx="472462" cy="707690"/>
          </a:xfrm>
        </p:grpSpPr>
        <p:sp>
          <p:nvSpPr>
            <p:cNvPr id="11" name="Oval 10">
              <a:extLst>
                <a:ext uri="{FF2B5EF4-FFF2-40B4-BE49-F238E27FC236}">
                  <a16:creationId xmlns="" xmlns:a16="http://schemas.microsoft.com/office/drawing/2014/main" id="{AC61A92C-7461-488B-B685-D8503D3CD944}"/>
                </a:ext>
              </a:extLst>
            </p:cNvPr>
            <p:cNvSpPr/>
            <p:nvPr/>
          </p:nvSpPr>
          <p:spPr>
            <a:xfrm>
              <a:off x="7478257" y="2786413"/>
              <a:ext cx="452893" cy="106981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Freeform 17">
              <a:extLst>
                <a:ext uri="{FF2B5EF4-FFF2-40B4-BE49-F238E27FC236}">
                  <a16:creationId xmlns="" xmlns:a16="http://schemas.microsoft.com/office/drawing/2014/main" id="{EAFE7348-1270-48F4-B06C-3337B907A1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7826" y="2185704"/>
              <a:ext cx="452893" cy="646699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="" xmlns:a16="http://schemas.microsoft.com/office/drawing/2014/main" id="{043ABD47-F9C4-4180-B251-BA5EA328BD7A}"/>
              </a:ext>
            </a:extLst>
          </p:cNvPr>
          <p:cNvGrpSpPr/>
          <p:nvPr/>
        </p:nvGrpSpPr>
        <p:grpSpPr>
          <a:xfrm>
            <a:off x="107949" y="0"/>
            <a:ext cx="8168948" cy="6858000"/>
            <a:chOff x="2943225" y="38100"/>
            <a:chExt cx="6305550" cy="6818313"/>
          </a:xfrm>
          <a:solidFill>
            <a:schemeClr val="bg1"/>
          </a:solidFill>
        </p:grpSpPr>
        <p:sp>
          <p:nvSpPr>
            <p:cNvPr id="103" name="Freeform 86">
              <a:extLst>
                <a:ext uri="{FF2B5EF4-FFF2-40B4-BE49-F238E27FC236}">
                  <a16:creationId xmlns="" xmlns:a16="http://schemas.microsoft.com/office/drawing/2014/main" id="{80F0C35D-6EE0-4A50-A875-08A1FCAEB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3225" y="6856413"/>
              <a:ext cx="6305550" cy="0"/>
            </a:xfrm>
            <a:custGeom>
              <a:avLst/>
              <a:gdLst>
                <a:gd name="T0" fmla="*/ 0 w 15350"/>
                <a:gd name="T1" fmla="*/ 15350 w 1535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5350">
                  <a:moveTo>
                    <a:pt x="0" y="0"/>
                  </a:moveTo>
                  <a:cubicBezTo>
                    <a:pt x="5120" y="0"/>
                    <a:pt x="10235" y="0"/>
                    <a:pt x="153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89">
              <a:extLst>
                <a:ext uri="{FF2B5EF4-FFF2-40B4-BE49-F238E27FC236}">
                  <a16:creationId xmlns="" xmlns:a16="http://schemas.microsoft.com/office/drawing/2014/main" id="{A154FF12-18DB-454D-AEBB-AEE97A349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325" y="5073650"/>
              <a:ext cx="330200" cy="195263"/>
            </a:xfrm>
            <a:custGeom>
              <a:avLst/>
              <a:gdLst>
                <a:gd name="T0" fmla="*/ 15 w 803"/>
                <a:gd name="T1" fmla="*/ 238 h 238"/>
                <a:gd name="T2" fmla="*/ 0 w 803"/>
                <a:gd name="T3" fmla="*/ 176 h 238"/>
                <a:gd name="T4" fmla="*/ 789 w 803"/>
                <a:gd name="T5" fmla="*/ 0 h 238"/>
                <a:gd name="T6" fmla="*/ 803 w 803"/>
                <a:gd name="T7" fmla="*/ 56 h 238"/>
                <a:gd name="T8" fmla="*/ 15 w 803"/>
                <a:gd name="T9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3" h="238">
                  <a:moveTo>
                    <a:pt x="15" y="238"/>
                  </a:moveTo>
                  <a:cubicBezTo>
                    <a:pt x="10" y="218"/>
                    <a:pt x="5" y="199"/>
                    <a:pt x="0" y="176"/>
                  </a:cubicBezTo>
                  <a:cubicBezTo>
                    <a:pt x="264" y="117"/>
                    <a:pt x="525" y="59"/>
                    <a:pt x="789" y="0"/>
                  </a:cubicBezTo>
                  <a:cubicBezTo>
                    <a:pt x="795" y="22"/>
                    <a:pt x="799" y="40"/>
                    <a:pt x="803" y="56"/>
                  </a:cubicBezTo>
                  <a:cubicBezTo>
                    <a:pt x="769" y="77"/>
                    <a:pt x="175" y="214"/>
                    <a:pt x="15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" name="Freeform 90">
              <a:extLst>
                <a:ext uri="{FF2B5EF4-FFF2-40B4-BE49-F238E27FC236}">
                  <a16:creationId xmlns="" xmlns:a16="http://schemas.microsoft.com/office/drawing/2014/main" id="{34BE5A1F-E8DD-4233-81A0-9CD1CD122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8350" y="5321300"/>
              <a:ext cx="330200" cy="184150"/>
            </a:xfrm>
            <a:custGeom>
              <a:avLst/>
              <a:gdLst>
                <a:gd name="T0" fmla="*/ 792 w 804"/>
                <a:gd name="T1" fmla="*/ 4 h 224"/>
                <a:gd name="T2" fmla="*/ 804 w 804"/>
                <a:gd name="T3" fmla="*/ 61 h 224"/>
                <a:gd name="T4" fmla="*/ 13 w 804"/>
                <a:gd name="T5" fmla="*/ 224 h 224"/>
                <a:gd name="T6" fmla="*/ 2 w 804"/>
                <a:gd name="T7" fmla="*/ 184 h 224"/>
                <a:gd name="T8" fmla="*/ 0 w 804"/>
                <a:gd name="T9" fmla="*/ 166 h 224"/>
                <a:gd name="T10" fmla="*/ 792 w 804"/>
                <a:gd name="T11" fmla="*/ 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4" h="224">
                  <a:moveTo>
                    <a:pt x="792" y="4"/>
                  </a:moveTo>
                  <a:cubicBezTo>
                    <a:pt x="795" y="20"/>
                    <a:pt x="799" y="38"/>
                    <a:pt x="804" y="61"/>
                  </a:cubicBezTo>
                  <a:cubicBezTo>
                    <a:pt x="539" y="118"/>
                    <a:pt x="277" y="171"/>
                    <a:pt x="13" y="224"/>
                  </a:cubicBezTo>
                  <a:cubicBezTo>
                    <a:pt x="8" y="207"/>
                    <a:pt x="4" y="196"/>
                    <a:pt x="2" y="184"/>
                  </a:cubicBezTo>
                  <a:cubicBezTo>
                    <a:pt x="0" y="178"/>
                    <a:pt x="1" y="171"/>
                    <a:pt x="0" y="166"/>
                  </a:cubicBezTo>
                  <a:cubicBezTo>
                    <a:pt x="32" y="149"/>
                    <a:pt x="757" y="0"/>
                    <a:pt x="79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91">
              <a:extLst>
                <a:ext uri="{FF2B5EF4-FFF2-40B4-BE49-F238E27FC236}">
                  <a16:creationId xmlns="" xmlns:a16="http://schemas.microsoft.com/office/drawing/2014/main" id="{BCA7B6DD-0A17-41FC-AD03-599FCDDF3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6375" y="5554663"/>
              <a:ext cx="331788" cy="204788"/>
            </a:xfrm>
            <a:custGeom>
              <a:avLst/>
              <a:gdLst>
                <a:gd name="T0" fmla="*/ 781 w 807"/>
                <a:gd name="T1" fmla="*/ 0 h 250"/>
                <a:gd name="T2" fmla="*/ 790 w 807"/>
                <a:gd name="T3" fmla="*/ 12 h 250"/>
                <a:gd name="T4" fmla="*/ 758 w 807"/>
                <a:gd name="T5" fmla="*/ 75 h 250"/>
                <a:gd name="T6" fmla="*/ 56 w 807"/>
                <a:gd name="T7" fmla="*/ 244 h 250"/>
                <a:gd name="T8" fmla="*/ 17 w 807"/>
                <a:gd name="T9" fmla="*/ 250 h 250"/>
                <a:gd name="T10" fmla="*/ 0 w 807"/>
                <a:gd name="T11" fmla="*/ 189 h 250"/>
                <a:gd name="T12" fmla="*/ 781 w 807"/>
                <a:gd name="T13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7" h="250">
                  <a:moveTo>
                    <a:pt x="781" y="0"/>
                  </a:moveTo>
                  <a:cubicBezTo>
                    <a:pt x="787" y="8"/>
                    <a:pt x="789" y="10"/>
                    <a:pt x="790" y="12"/>
                  </a:cubicBezTo>
                  <a:cubicBezTo>
                    <a:pt x="807" y="59"/>
                    <a:pt x="805" y="63"/>
                    <a:pt x="758" y="75"/>
                  </a:cubicBezTo>
                  <a:cubicBezTo>
                    <a:pt x="524" y="131"/>
                    <a:pt x="290" y="188"/>
                    <a:pt x="56" y="244"/>
                  </a:cubicBezTo>
                  <a:cubicBezTo>
                    <a:pt x="44" y="247"/>
                    <a:pt x="33" y="248"/>
                    <a:pt x="17" y="250"/>
                  </a:cubicBezTo>
                  <a:cubicBezTo>
                    <a:pt x="11" y="231"/>
                    <a:pt x="6" y="212"/>
                    <a:pt x="0" y="189"/>
                  </a:cubicBezTo>
                  <a:cubicBezTo>
                    <a:pt x="261" y="120"/>
                    <a:pt x="521" y="58"/>
                    <a:pt x="7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92">
              <a:extLst>
                <a:ext uri="{FF2B5EF4-FFF2-40B4-BE49-F238E27FC236}">
                  <a16:creationId xmlns="" xmlns:a16="http://schemas.microsoft.com/office/drawing/2014/main" id="{87492318-48DD-4AF8-B833-3865E380F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125" y="4754563"/>
              <a:ext cx="323850" cy="255588"/>
            </a:xfrm>
            <a:custGeom>
              <a:avLst/>
              <a:gdLst>
                <a:gd name="T0" fmla="*/ 765 w 790"/>
                <a:gd name="T1" fmla="*/ 0 h 311"/>
                <a:gd name="T2" fmla="*/ 790 w 790"/>
                <a:gd name="T3" fmla="*/ 58 h 311"/>
                <a:gd name="T4" fmla="*/ 749 w 790"/>
                <a:gd name="T5" fmla="*/ 78 h 311"/>
                <a:gd name="T6" fmla="*/ 200 w 790"/>
                <a:gd name="T7" fmla="*/ 261 h 311"/>
                <a:gd name="T8" fmla="*/ 19 w 790"/>
                <a:gd name="T9" fmla="*/ 311 h 311"/>
                <a:gd name="T10" fmla="*/ 0 w 790"/>
                <a:gd name="T11" fmla="*/ 246 h 311"/>
                <a:gd name="T12" fmla="*/ 765 w 790"/>
                <a:gd name="T1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311">
                  <a:moveTo>
                    <a:pt x="765" y="0"/>
                  </a:moveTo>
                  <a:cubicBezTo>
                    <a:pt x="774" y="21"/>
                    <a:pt x="781" y="38"/>
                    <a:pt x="790" y="58"/>
                  </a:cubicBezTo>
                  <a:cubicBezTo>
                    <a:pt x="775" y="66"/>
                    <a:pt x="762" y="73"/>
                    <a:pt x="749" y="78"/>
                  </a:cubicBezTo>
                  <a:cubicBezTo>
                    <a:pt x="570" y="151"/>
                    <a:pt x="386" y="208"/>
                    <a:pt x="200" y="261"/>
                  </a:cubicBezTo>
                  <a:cubicBezTo>
                    <a:pt x="142" y="277"/>
                    <a:pt x="83" y="293"/>
                    <a:pt x="19" y="311"/>
                  </a:cubicBezTo>
                  <a:cubicBezTo>
                    <a:pt x="12" y="289"/>
                    <a:pt x="7" y="270"/>
                    <a:pt x="0" y="246"/>
                  </a:cubicBezTo>
                  <a:cubicBezTo>
                    <a:pt x="260" y="175"/>
                    <a:pt x="515" y="103"/>
                    <a:pt x="7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93">
              <a:extLst>
                <a:ext uri="{FF2B5EF4-FFF2-40B4-BE49-F238E27FC236}">
                  <a16:creationId xmlns="" xmlns:a16="http://schemas.microsoft.com/office/drawing/2014/main" id="{3E4C61FA-3624-4BF4-B4F7-72E3C2B3F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5513" y="5840413"/>
              <a:ext cx="323850" cy="257175"/>
            </a:xfrm>
            <a:custGeom>
              <a:avLst/>
              <a:gdLst>
                <a:gd name="T0" fmla="*/ 22 w 787"/>
                <a:gd name="T1" fmla="*/ 314 h 314"/>
                <a:gd name="T2" fmla="*/ 0 w 787"/>
                <a:gd name="T3" fmla="*/ 257 h 314"/>
                <a:gd name="T4" fmla="*/ 770 w 787"/>
                <a:gd name="T5" fmla="*/ 0 h 314"/>
                <a:gd name="T6" fmla="*/ 787 w 787"/>
                <a:gd name="T7" fmla="*/ 59 h 314"/>
                <a:gd name="T8" fmla="*/ 22 w 787"/>
                <a:gd name="T9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314">
                  <a:moveTo>
                    <a:pt x="22" y="314"/>
                  </a:moveTo>
                  <a:cubicBezTo>
                    <a:pt x="15" y="295"/>
                    <a:pt x="8" y="278"/>
                    <a:pt x="0" y="257"/>
                  </a:cubicBezTo>
                  <a:cubicBezTo>
                    <a:pt x="254" y="159"/>
                    <a:pt x="509" y="76"/>
                    <a:pt x="770" y="0"/>
                  </a:cubicBezTo>
                  <a:cubicBezTo>
                    <a:pt x="777" y="23"/>
                    <a:pt x="782" y="41"/>
                    <a:pt x="787" y="59"/>
                  </a:cubicBezTo>
                  <a:cubicBezTo>
                    <a:pt x="531" y="145"/>
                    <a:pt x="279" y="229"/>
                    <a:pt x="22" y="3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9" name="Freeform 94">
              <a:extLst>
                <a:ext uri="{FF2B5EF4-FFF2-40B4-BE49-F238E27FC236}">
                  <a16:creationId xmlns="" xmlns:a16="http://schemas.microsoft.com/office/drawing/2014/main" id="{CBEE9D19-28B6-4CD6-9909-7305972BE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8400" y="2874963"/>
              <a:ext cx="130175" cy="155575"/>
            </a:xfrm>
            <a:custGeom>
              <a:avLst/>
              <a:gdLst>
                <a:gd name="T0" fmla="*/ 23 w 316"/>
                <a:gd name="T1" fmla="*/ 0 h 190"/>
                <a:gd name="T2" fmla="*/ 316 w 316"/>
                <a:gd name="T3" fmla="*/ 147 h 190"/>
                <a:gd name="T4" fmla="*/ 296 w 316"/>
                <a:gd name="T5" fmla="*/ 190 h 190"/>
                <a:gd name="T6" fmla="*/ 0 w 316"/>
                <a:gd name="T7" fmla="*/ 40 h 190"/>
                <a:gd name="T8" fmla="*/ 23 w 316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190">
                  <a:moveTo>
                    <a:pt x="23" y="0"/>
                  </a:moveTo>
                  <a:cubicBezTo>
                    <a:pt x="124" y="50"/>
                    <a:pt x="218" y="98"/>
                    <a:pt x="316" y="147"/>
                  </a:cubicBezTo>
                  <a:cubicBezTo>
                    <a:pt x="309" y="161"/>
                    <a:pt x="303" y="173"/>
                    <a:pt x="296" y="190"/>
                  </a:cubicBezTo>
                  <a:cubicBezTo>
                    <a:pt x="194" y="145"/>
                    <a:pt x="96" y="99"/>
                    <a:pt x="0" y="40"/>
                  </a:cubicBezTo>
                  <a:cubicBezTo>
                    <a:pt x="8" y="26"/>
                    <a:pt x="15" y="1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95">
              <a:extLst>
                <a:ext uri="{FF2B5EF4-FFF2-40B4-BE49-F238E27FC236}">
                  <a16:creationId xmlns="" xmlns:a16="http://schemas.microsoft.com/office/drawing/2014/main" id="{9E74DF55-1E3F-49BA-BDE4-50AC898FE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0425" y="3732213"/>
              <a:ext cx="128588" cy="165100"/>
            </a:xfrm>
            <a:custGeom>
              <a:avLst/>
              <a:gdLst>
                <a:gd name="T0" fmla="*/ 0 w 312"/>
                <a:gd name="T1" fmla="*/ 42 h 202"/>
                <a:gd name="T2" fmla="*/ 22 w 312"/>
                <a:gd name="T3" fmla="*/ 0 h 202"/>
                <a:gd name="T4" fmla="*/ 312 w 312"/>
                <a:gd name="T5" fmla="*/ 160 h 202"/>
                <a:gd name="T6" fmla="*/ 286 w 312"/>
                <a:gd name="T7" fmla="*/ 202 h 202"/>
                <a:gd name="T8" fmla="*/ 0 w 312"/>
                <a:gd name="T9" fmla="*/ 4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02">
                  <a:moveTo>
                    <a:pt x="0" y="42"/>
                  </a:moveTo>
                  <a:cubicBezTo>
                    <a:pt x="8" y="27"/>
                    <a:pt x="14" y="16"/>
                    <a:pt x="22" y="0"/>
                  </a:cubicBezTo>
                  <a:cubicBezTo>
                    <a:pt x="122" y="48"/>
                    <a:pt x="215" y="103"/>
                    <a:pt x="312" y="160"/>
                  </a:cubicBezTo>
                  <a:cubicBezTo>
                    <a:pt x="302" y="175"/>
                    <a:pt x="295" y="187"/>
                    <a:pt x="286" y="202"/>
                  </a:cubicBezTo>
                  <a:cubicBezTo>
                    <a:pt x="190" y="148"/>
                    <a:pt x="97" y="97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96">
              <a:extLst>
                <a:ext uri="{FF2B5EF4-FFF2-40B4-BE49-F238E27FC236}">
                  <a16:creationId xmlns="" xmlns:a16="http://schemas.microsoft.com/office/drawing/2014/main" id="{53F9CBA2-34C2-410F-925E-A060AE8DB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1000" y="3297238"/>
              <a:ext cx="133350" cy="142875"/>
            </a:xfrm>
            <a:custGeom>
              <a:avLst/>
              <a:gdLst>
                <a:gd name="T0" fmla="*/ 322 w 322"/>
                <a:gd name="T1" fmla="*/ 127 h 174"/>
                <a:gd name="T2" fmla="*/ 304 w 322"/>
                <a:gd name="T3" fmla="*/ 174 h 174"/>
                <a:gd name="T4" fmla="*/ 0 w 322"/>
                <a:gd name="T5" fmla="*/ 47 h 174"/>
                <a:gd name="T6" fmla="*/ 19 w 322"/>
                <a:gd name="T7" fmla="*/ 0 h 174"/>
                <a:gd name="T8" fmla="*/ 322 w 322"/>
                <a:gd name="T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174">
                  <a:moveTo>
                    <a:pt x="322" y="127"/>
                  </a:moveTo>
                  <a:cubicBezTo>
                    <a:pt x="316" y="143"/>
                    <a:pt x="311" y="156"/>
                    <a:pt x="304" y="174"/>
                  </a:cubicBezTo>
                  <a:cubicBezTo>
                    <a:pt x="201" y="131"/>
                    <a:pt x="103" y="90"/>
                    <a:pt x="0" y="47"/>
                  </a:cubicBezTo>
                  <a:cubicBezTo>
                    <a:pt x="7" y="31"/>
                    <a:pt x="12" y="18"/>
                    <a:pt x="19" y="0"/>
                  </a:cubicBezTo>
                  <a:cubicBezTo>
                    <a:pt x="121" y="42"/>
                    <a:pt x="220" y="84"/>
                    <a:pt x="32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97">
              <a:extLst>
                <a:ext uri="{FF2B5EF4-FFF2-40B4-BE49-F238E27FC236}">
                  <a16:creationId xmlns="" xmlns:a16="http://schemas.microsoft.com/office/drawing/2014/main" id="{01C3D2E1-6D32-4DB4-A7AB-A72B7A647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8113" y="3095625"/>
              <a:ext cx="133350" cy="142875"/>
            </a:xfrm>
            <a:custGeom>
              <a:avLst/>
              <a:gdLst>
                <a:gd name="T0" fmla="*/ 0 w 323"/>
                <a:gd name="T1" fmla="*/ 47 h 174"/>
                <a:gd name="T2" fmla="*/ 20 w 323"/>
                <a:gd name="T3" fmla="*/ 0 h 174"/>
                <a:gd name="T4" fmla="*/ 323 w 323"/>
                <a:gd name="T5" fmla="*/ 126 h 174"/>
                <a:gd name="T6" fmla="*/ 305 w 323"/>
                <a:gd name="T7" fmla="*/ 174 h 174"/>
                <a:gd name="T8" fmla="*/ 0 w 323"/>
                <a:gd name="T9" fmla="*/ 4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174">
                  <a:moveTo>
                    <a:pt x="0" y="47"/>
                  </a:moveTo>
                  <a:cubicBezTo>
                    <a:pt x="8" y="29"/>
                    <a:pt x="13" y="17"/>
                    <a:pt x="20" y="0"/>
                  </a:cubicBezTo>
                  <a:cubicBezTo>
                    <a:pt x="121" y="42"/>
                    <a:pt x="219" y="83"/>
                    <a:pt x="323" y="126"/>
                  </a:cubicBezTo>
                  <a:cubicBezTo>
                    <a:pt x="317" y="142"/>
                    <a:pt x="311" y="156"/>
                    <a:pt x="305" y="174"/>
                  </a:cubicBezTo>
                  <a:cubicBezTo>
                    <a:pt x="202" y="131"/>
                    <a:pt x="104" y="90"/>
                    <a:pt x="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98">
              <a:extLst>
                <a:ext uri="{FF2B5EF4-FFF2-40B4-BE49-F238E27FC236}">
                  <a16:creationId xmlns="" xmlns:a16="http://schemas.microsoft.com/office/drawing/2014/main" id="{55879D9A-D6DB-450A-8AA6-FE49F80D0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9975" y="4445000"/>
              <a:ext cx="120650" cy="185738"/>
            </a:xfrm>
            <a:custGeom>
              <a:avLst/>
              <a:gdLst>
                <a:gd name="T0" fmla="*/ 19 w 291"/>
                <a:gd name="T1" fmla="*/ 226 h 226"/>
                <a:gd name="T2" fmla="*/ 6 w 291"/>
                <a:gd name="T3" fmla="*/ 204 h 226"/>
                <a:gd name="T4" fmla="*/ 0 w 291"/>
                <a:gd name="T5" fmla="*/ 180 h 226"/>
                <a:gd name="T6" fmla="*/ 251 w 291"/>
                <a:gd name="T7" fmla="*/ 0 h 226"/>
                <a:gd name="T8" fmla="*/ 291 w 291"/>
                <a:gd name="T9" fmla="*/ 28 h 226"/>
                <a:gd name="T10" fmla="*/ 19 w 291"/>
                <a:gd name="T11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1" h="226">
                  <a:moveTo>
                    <a:pt x="19" y="226"/>
                  </a:moveTo>
                  <a:cubicBezTo>
                    <a:pt x="13" y="215"/>
                    <a:pt x="8" y="210"/>
                    <a:pt x="6" y="204"/>
                  </a:cubicBezTo>
                  <a:cubicBezTo>
                    <a:pt x="3" y="198"/>
                    <a:pt x="2" y="192"/>
                    <a:pt x="0" y="180"/>
                  </a:cubicBezTo>
                  <a:cubicBezTo>
                    <a:pt x="91" y="134"/>
                    <a:pt x="182" y="84"/>
                    <a:pt x="251" y="0"/>
                  </a:cubicBezTo>
                  <a:cubicBezTo>
                    <a:pt x="264" y="9"/>
                    <a:pt x="276" y="17"/>
                    <a:pt x="291" y="28"/>
                  </a:cubicBezTo>
                  <a:cubicBezTo>
                    <a:pt x="219" y="122"/>
                    <a:pt x="123" y="176"/>
                    <a:pt x="19" y="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99">
              <a:extLst>
                <a:ext uri="{FF2B5EF4-FFF2-40B4-BE49-F238E27FC236}">
                  <a16:creationId xmlns="" xmlns:a16="http://schemas.microsoft.com/office/drawing/2014/main" id="{E85B5991-2F06-45AC-BCEA-03B99A5EA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3888" y="3505200"/>
              <a:ext cx="131763" cy="149225"/>
            </a:xfrm>
            <a:custGeom>
              <a:avLst/>
              <a:gdLst>
                <a:gd name="T0" fmla="*/ 0 w 320"/>
                <a:gd name="T1" fmla="*/ 45 h 181"/>
                <a:gd name="T2" fmla="*/ 11 w 320"/>
                <a:gd name="T3" fmla="*/ 16 h 181"/>
                <a:gd name="T4" fmla="*/ 24 w 320"/>
                <a:gd name="T5" fmla="*/ 0 h 181"/>
                <a:gd name="T6" fmla="*/ 320 w 320"/>
                <a:gd name="T7" fmla="*/ 135 h 181"/>
                <a:gd name="T8" fmla="*/ 298 w 320"/>
                <a:gd name="T9" fmla="*/ 181 h 181"/>
                <a:gd name="T10" fmla="*/ 0 w 320"/>
                <a:gd name="T11" fmla="*/ 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0" h="181">
                  <a:moveTo>
                    <a:pt x="0" y="45"/>
                  </a:moveTo>
                  <a:cubicBezTo>
                    <a:pt x="5" y="31"/>
                    <a:pt x="7" y="23"/>
                    <a:pt x="11" y="16"/>
                  </a:cubicBezTo>
                  <a:cubicBezTo>
                    <a:pt x="13" y="12"/>
                    <a:pt x="17" y="8"/>
                    <a:pt x="24" y="0"/>
                  </a:cubicBezTo>
                  <a:cubicBezTo>
                    <a:pt x="121" y="44"/>
                    <a:pt x="218" y="89"/>
                    <a:pt x="320" y="135"/>
                  </a:cubicBezTo>
                  <a:cubicBezTo>
                    <a:pt x="312" y="152"/>
                    <a:pt x="306" y="164"/>
                    <a:pt x="298" y="181"/>
                  </a:cubicBezTo>
                  <a:cubicBezTo>
                    <a:pt x="198" y="135"/>
                    <a:pt x="101" y="91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00">
              <a:extLst>
                <a:ext uri="{FF2B5EF4-FFF2-40B4-BE49-F238E27FC236}">
                  <a16:creationId xmlns="" xmlns:a16="http://schemas.microsoft.com/office/drawing/2014/main" id="{001DDCAA-C90E-485B-B7C4-1CD7AE42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2675" y="4010025"/>
              <a:ext cx="107950" cy="217488"/>
            </a:xfrm>
            <a:custGeom>
              <a:avLst/>
              <a:gdLst>
                <a:gd name="T0" fmla="*/ 0 w 262"/>
                <a:gd name="T1" fmla="*/ 37 h 266"/>
                <a:gd name="T2" fmla="*/ 32 w 262"/>
                <a:gd name="T3" fmla="*/ 0 h 266"/>
                <a:gd name="T4" fmla="*/ 262 w 262"/>
                <a:gd name="T5" fmla="*/ 238 h 266"/>
                <a:gd name="T6" fmla="*/ 242 w 262"/>
                <a:gd name="T7" fmla="*/ 256 h 266"/>
                <a:gd name="T8" fmla="*/ 221 w 262"/>
                <a:gd name="T9" fmla="*/ 266 h 266"/>
                <a:gd name="T10" fmla="*/ 0 w 262"/>
                <a:gd name="T11" fmla="*/ 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2" h="266">
                  <a:moveTo>
                    <a:pt x="0" y="37"/>
                  </a:moveTo>
                  <a:cubicBezTo>
                    <a:pt x="13" y="22"/>
                    <a:pt x="21" y="13"/>
                    <a:pt x="32" y="0"/>
                  </a:cubicBezTo>
                  <a:cubicBezTo>
                    <a:pt x="122" y="69"/>
                    <a:pt x="202" y="142"/>
                    <a:pt x="262" y="238"/>
                  </a:cubicBezTo>
                  <a:cubicBezTo>
                    <a:pt x="253" y="246"/>
                    <a:pt x="248" y="252"/>
                    <a:pt x="242" y="256"/>
                  </a:cubicBezTo>
                  <a:cubicBezTo>
                    <a:pt x="236" y="259"/>
                    <a:pt x="230" y="261"/>
                    <a:pt x="221" y="266"/>
                  </a:cubicBezTo>
                  <a:cubicBezTo>
                    <a:pt x="162" y="177"/>
                    <a:pt x="85" y="106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01">
              <a:extLst>
                <a:ext uri="{FF2B5EF4-FFF2-40B4-BE49-F238E27FC236}">
                  <a16:creationId xmlns="" xmlns:a16="http://schemas.microsoft.com/office/drawing/2014/main" id="{ABB4DFBA-86F4-4FDB-BB1E-82A995FC0E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6463" y="1908175"/>
              <a:ext cx="103188" cy="61913"/>
            </a:xfrm>
            <a:custGeom>
              <a:avLst/>
              <a:gdLst>
                <a:gd name="T0" fmla="*/ 248 w 251"/>
                <a:gd name="T1" fmla="*/ 34 h 76"/>
                <a:gd name="T2" fmla="*/ 98 w 251"/>
                <a:gd name="T3" fmla="*/ 59 h 76"/>
                <a:gd name="T4" fmla="*/ 36 w 251"/>
                <a:gd name="T5" fmla="*/ 68 h 76"/>
                <a:gd name="T6" fmla="*/ 3 w 251"/>
                <a:gd name="T7" fmla="*/ 56 h 76"/>
                <a:gd name="T8" fmla="*/ 33 w 251"/>
                <a:gd name="T9" fmla="*/ 33 h 76"/>
                <a:gd name="T10" fmla="*/ 135 w 251"/>
                <a:gd name="T11" fmla="*/ 16 h 76"/>
                <a:gd name="T12" fmla="*/ 225 w 251"/>
                <a:gd name="T13" fmla="*/ 3 h 76"/>
                <a:gd name="T14" fmla="*/ 248 w 251"/>
                <a:gd name="T15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76">
                  <a:moveTo>
                    <a:pt x="248" y="34"/>
                  </a:moveTo>
                  <a:cubicBezTo>
                    <a:pt x="197" y="43"/>
                    <a:pt x="148" y="51"/>
                    <a:pt x="98" y="59"/>
                  </a:cubicBezTo>
                  <a:cubicBezTo>
                    <a:pt x="77" y="62"/>
                    <a:pt x="57" y="66"/>
                    <a:pt x="36" y="68"/>
                  </a:cubicBezTo>
                  <a:cubicBezTo>
                    <a:pt x="23" y="69"/>
                    <a:pt x="7" y="76"/>
                    <a:pt x="3" y="56"/>
                  </a:cubicBezTo>
                  <a:cubicBezTo>
                    <a:pt x="0" y="34"/>
                    <a:pt x="20" y="35"/>
                    <a:pt x="33" y="33"/>
                  </a:cubicBezTo>
                  <a:cubicBezTo>
                    <a:pt x="67" y="26"/>
                    <a:pt x="101" y="22"/>
                    <a:pt x="135" y="16"/>
                  </a:cubicBezTo>
                  <a:cubicBezTo>
                    <a:pt x="165" y="12"/>
                    <a:pt x="195" y="7"/>
                    <a:pt x="225" y="3"/>
                  </a:cubicBezTo>
                  <a:cubicBezTo>
                    <a:pt x="244" y="0"/>
                    <a:pt x="251" y="10"/>
                    <a:pt x="24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02">
              <a:extLst>
                <a:ext uri="{FF2B5EF4-FFF2-40B4-BE49-F238E27FC236}">
                  <a16:creationId xmlns="" xmlns:a16="http://schemas.microsoft.com/office/drawing/2014/main" id="{F52DC87E-5F2C-47BA-B4DD-611B1DD6C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1725" y="1847850"/>
              <a:ext cx="103188" cy="57150"/>
            </a:xfrm>
            <a:custGeom>
              <a:avLst/>
              <a:gdLst>
                <a:gd name="T0" fmla="*/ 19 w 252"/>
                <a:gd name="T1" fmla="*/ 71 h 71"/>
                <a:gd name="T2" fmla="*/ 3 w 252"/>
                <a:gd name="T3" fmla="*/ 53 h 71"/>
                <a:gd name="T4" fmla="*/ 23 w 252"/>
                <a:gd name="T5" fmla="*/ 34 h 71"/>
                <a:gd name="T6" fmla="*/ 220 w 252"/>
                <a:gd name="T7" fmla="*/ 2 h 71"/>
                <a:gd name="T8" fmla="*/ 248 w 252"/>
                <a:gd name="T9" fmla="*/ 15 h 71"/>
                <a:gd name="T10" fmla="*/ 226 w 252"/>
                <a:gd name="T11" fmla="*/ 37 h 71"/>
                <a:gd name="T12" fmla="*/ 77 w 252"/>
                <a:gd name="T13" fmla="*/ 61 h 71"/>
                <a:gd name="T14" fmla="*/ 19 w 252"/>
                <a:gd name="T1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71">
                  <a:moveTo>
                    <a:pt x="19" y="71"/>
                  </a:moveTo>
                  <a:cubicBezTo>
                    <a:pt x="15" y="66"/>
                    <a:pt x="5" y="61"/>
                    <a:pt x="3" y="53"/>
                  </a:cubicBezTo>
                  <a:cubicBezTo>
                    <a:pt x="0" y="39"/>
                    <a:pt x="13" y="36"/>
                    <a:pt x="23" y="34"/>
                  </a:cubicBezTo>
                  <a:cubicBezTo>
                    <a:pt x="89" y="23"/>
                    <a:pt x="154" y="12"/>
                    <a:pt x="220" y="2"/>
                  </a:cubicBezTo>
                  <a:cubicBezTo>
                    <a:pt x="232" y="0"/>
                    <a:pt x="245" y="0"/>
                    <a:pt x="248" y="15"/>
                  </a:cubicBezTo>
                  <a:cubicBezTo>
                    <a:pt x="252" y="32"/>
                    <a:pt x="239" y="35"/>
                    <a:pt x="226" y="37"/>
                  </a:cubicBezTo>
                  <a:cubicBezTo>
                    <a:pt x="177" y="45"/>
                    <a:pt x="127" y="53"/>
                    <a:pt x="77" y="61"/>
                  </a:cubicBezTo>
                  <a:cubicBezTo>
                    <a:pt x="60" y="64"/>
                    <a:pt x="43" y="67"/>
                    <a:pt x="1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03">
              <a:extLst>
                <a:ext uri="{FF2B5EF4-FFF2-40B4-BE49-F238E27FC236}">
                  <a16:creationId xmlns="" xmlns:a16="http://schemas.microsoft.com/office/drawing/2014/main" id="{24A26656-B76B-47F8-B61A-701E86253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4938" y="2205038"/>
              <a:ext cx="100013" cy="77788"/>
            </a:xfrm>
            <a:custGeom>
              <a:avLst/>
              <a:gdLst>
                <a:gd name="T0" fmla="*/ 242 w 242"/>
                <a:gd name="T1" fmla="*/ 29 h 95"/>
                <a:gd name="T2" fmla="*/ 219 w 242"/>
                <a:gd name="T3" fmla="*/ 39 h 95"/>
                <a:gd name="T4" fmla="*/ 31 w 242"/>
                <a:gd name="T5" fmla="*/ 91 h 95"/>
                <a:gd name="T6" fmla="*/ 16 w 242"/>
                <a:gd name="T7" fmla="*/ 94 h 95"/>
                <a:gd name="T8" fmla="*/ 1 w 242"/>
                <a:gd name="T9" fmla="*/ 85 h 95"/>
                <a:gd name="T10" fmla="*/ 6 w 242"/>
                <a:gd name="T11" fmla="*/ 64 h 95"/>
                <a:gd name="T12" fmla="*/ 20 w 242"/>
                <a:gd name="T13" fmla="*/ 58 h 95"/>
                <a:gd name="T14" fmla="*/ 207 w 242"/>
                <a:gd name="T15" fmla="*/ 5 h 95"/>
                <a:gd name="T16" fmla="*/ 242 w 242"/>
                <a:gd name="T17" fmla="*/ 2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5">
                  <a:moveTo>
                    <a:pt x="242" y="29"/>
                  </a:moveTo>
                  <a:cubicBezTo>
                    <a:pt x="233" y="33"/>
                    <a:pt x="226" y="37"/>
                    <a:pt x="219" y="39"/>
                  </a:cubicBezTo>
                  <a:cubicBezTo>
                    <a:pt x="156" y="57"/>
                    <a:pt x="94" y="74"/>
                    <a:pt x="31" y="91"/>
                  </a:cubicBezTo>
                  <a:cubicBezTo>
                    <a:pt x="26" y="92"/>
                    <a:pt x="21" y="95"/>
                    <a:pt x="16" y="94"/>
                  </a:cubicBezTo>
                  <a:cubicBezTo>
                    <a:pt x="10" y="93"/>
                    <a:pt x="2" y="89"/>
                    <a:pt x="1" y="85"/>
                  </a:cubicBezTo>
                  <a:cubicBezTo>
                    <a:pt x="0" y="78"/>
                    <a:pt x="2" y="70"/>
                    <a:pt x="6" y="64"/>
                  </a:cubicBezTo>
                  <a:cubicBezTo>
                    <a:pt x="8" y="60"/>
                    <a:pt x="15" y="59"/>
                    <a:pt x="20" y="58"/>
                  </a:cubicBezTo>
                  <a:cubicBezTo>
                    <a:pt x="82" y="40"/>
                    <a:pt x="145" y="23"/>
                    <a:pt x="207" y="5"/>
                  </a:cubicBezTo>
                  <a:cubicBezTo>
                    <a:pt x="224" y="1"/>
                    <a:pt x="239" y="0"/>
                    <a:pt x="24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04">
              <a:extLst>
                <a:ext uri="{FF2B5EF4-FFF2-40B4-BE49-F238E27FC236}">
                  <a16:creationId xmlns="" xmlns:a16="http://schemas.microsoft.com/office/drawing/2014/main" id="{4C447A74-2616-4834-BCB5-F1D9A6FC0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5400" y="1778000"/>
              <a:ext cx="103188" cy="61913"/>
            </a:xfrm>
            <a:custGeom>
              <a:avLst/>
              <a:gdLst>
                <a:gd name="T0" fmla="*/ 20 w 248"/>
                <a:gd name="T1" fmla="*/ 77 h 77"/>
                <a:gd name="T2" fmla="*/ 4 w 248"/>
                <a:gd name="T3" fmla="*/ 60 h 77"/>
                <a:gd name="T4" fmla="*/ 22 w 248"/>
                <a:gd name="T5" fmla="*/ 39 h 77"/>
                <a:gd name="T6" fmla="*/ 155 w 248"/>
                <a:gd name="T7" fmla="*/ 14 h 77"/>
                <a:gd name="T8" fmla="*/ 226 w 248"/>
                <a:gd name="T9" fmla="*/ 1 h 77"/>
                <a:gd name="T10" fmla="*/ 246 w 248"/>
                <a:gd name="T11" fmla="*/ 13 h 77"/>
                <a:gd name="T12" fmla="*/ 235 w 248"/>
                <a:gd name="T13" fmla="*/ 33 h 77"/>
                <a:gd name="T14" fmla="*/ 20 w 248"/>
                <a:gd name="T1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77">
                  <a:moveTo>
                    <a:pt x="20" y="77"/>
                  </a:moveTo>
                  <a:cubicBezTo>
                    <a:pt x="15" y="72"/>
                    <a:pt x="6" y="67"/>
                    <a:pt x="4" y="60"/>
                  </a:cubicBezTo>
                  <a:cubicBezTo>
                    <a:pt x="0" y="47"/>
                    <a:pt x="11" y="41"/>
                    <a:pt x="22" y="39"/>
                  </a:cubicBezTo>
                  <a:cubicBezTo>
                    <a:pt x="66" y="30"/>
                    <a:pt x="111" y="22"/>
                    <a:pt x="155" y="14"/>
                  </a:cubicBezTo>
                  <a:cubicBezTo>
                    <a:pt x="179" y="9"/>
                    <a:pt x="202" y="4"/>
                    <a:pt x="226" y="1"/>
                  </a:cubicBezTo>
                  <a:cubicBezTo>
                    <a:pt x="232" y="0"/>
                    <a:pt x="244" y="7"/>
                    <a:pt x="246" y="13"/>
                  </a:cubicBezTo>
                  <a:cubicBezTo>
                    <a:pt x="248" y="18"/>
                    <a:pt x="241" y="32"/>
                    <a:pt x="235" y="33"/>
                  </a:cubicBezTo>
                  <a:cubicBezTo>
                    <a:pt x="165" y="48"/>
                    <a:pt x="95" y="62"/>
                    <a:pt x="20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05">
              <a:extLst>
                <a:ext uri="{FF2B5EF4-FFF2-40B4-BE49-F238E27FC236}">
                  <a16:creationId xmlns="" xmlns:a16="http://schemas.microsoft.com/office/drawing/2014/main" id="{6CA85A20-84D6-4E67-91A8-1C69DA8D1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1200" y="1970088"/>
              <a:ext cx="104775" cy="61913"/>
            </a:xfrm>
            <a:custGeom>
              <a:avLst/>
              <a:gdLst>
                <a:gd name="T0" fmla="*/ 243 w 253"/>
                <a:gd name="T1" fmla="*/ 0 h 75"/>
                <a:gd name="T2" fmla="*/ 234 w 253"/>
                <a:gd name="T3" fmla="*/ 37 h 75"/>
                <a:gd name="T4" fmla="*/ 12 w 253"/>
                <a:gd name="T5" fmla="*/ 75 h 75"/>
                <a:gd name="T6" fmla="*/ 20 w 253"/>
                <a:gd name="T7" fmla="*/ 38 h 75"/>
                <a:gd name="T8" fmla="*/ 243 w 253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75">
                  <a:moveTo>
                    <a:pt x="243" y="0"/>
                  </a:moveTo>
                  <a:cubicBezTo>
                    <a:pt x="253" y="22"/>
                    <a:pt x="252" y="34"/>
                    <a:pt x="234" y="37"/>
                  </a:cubicBezTo>
                  <a:cubicBezTo>
                    <a:pt x="160" y="50"/>
                    <a:pt x="86" y="62"/>
                    <a:pt x="12" y="75"/>
                  </a:cubicBezTo>
                  <a:cubicBezTo>
                    <a:pt x="1" y="56"/>
                    <a:pt x="0" y="42"/>
                    <a:pt x="20" y="38"/>
                  </a:cubicBezTo>
                  <a:cubicBezTo>
                    <a:pt x="94" y="25"/>
                    <a:pt x="168" y="13"/>
                    <a:pt x="2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06">
              <a:extLst>
                <a:ext uri="{FF2B5EF4-FFF2-40B4-BE49-F238E27FC236}">
                  <a16:creationId xmlns="" xmlns:a16="http://schemas.microsoft.com/office/drawing/2014/main" id="{4A0F0213-9D50-4A01-A1B7-99A91691E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5850" y="2497138"/>
              <a:ext cx="57150" cy="184150"/>
            </a:xfrm>
            <a:custGeom>
              <a:avLst/>
              <a:gdLst>
                <a:gd name="T0" fmla="*/ 139 w 139"/>
                <a:gd name="T1" fmla="*/ 29 h 223"/>
                <a:gd name="T2" fmla="*/ 36 w 139"/>
                <a:gd name="T3" fmla="*/ 216 h 223"/>
                <a:gd name="T4" fmla="*/ 2 w 139"/>
                <a:gd name="T5" fmla="*/ 198 h 223"/>
                <a:gd name="T6" fmla="*/ 16 w 139"/>
                <a:gd name="T7" fmla="*/ 133 h 223"/>
                <a:gd name="T8" fmla="*/ 103 w 139"/>
                <a:gd name="T9" fmla="*/ 16 h 223"/>
                <a:gd name="T10" fmla="*/ 139 w 139"/>
                <a:gd name="T11" fmla="*/ 2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223">
                  <a:moveTo>
                    <a:pt x="139" y="29"/>
                  </a:moveTo>
                  <a:cubicBezTo>
                    <a:pt x="84" y="79"/>
                    <a:pt x="33" y="134"/>
                    <a:pt x="36" y="216"/>
                  </a:cubicBezTo>
                  <a:cubicBezTo>
                    <a:pt x="6" y="223"/>
                    <a:pt x="0" y="221"/>
                    <a:pt x="2" y="198"/>
                  </a:cubicBezTo>
                  <a:cubicBezTo>
                    <a:pt x="4" y="176"/>
                    <a:pt x="9" y="154"/>
                    <a:pt x="16" y="133"/>
                  </a:cubicBezTo>
                  <a:cubicBezTo>
                    <a:pt x="33" y="85"/>
                    <a:pt x="66" y="49"/>
                    <a:pt x="103" y="16"/>
                  </a:cubicBezTo>
                  <a:cubicBezTo>
                    <a:pt x="120" y="0"/>
                    <a:pt x="130" y="6"/>
                    <a:pt x="13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07">
              <a:extLst>
                <a:ext uri="{FF2B5EF4-FFF2-40B4-BE49-F238E27FC236}">
                  <a16:creationId xmlns="" xmlns:a16="http://schemas.microsoft.com/office/drawing/2014/main" id="{4BB3EDC8-2E2B-4630-BC6C-95FCFC68F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7025" y="2116138"/>
              <a:ext cx="100013" cy="66675"/>
            </a:xfrm>
            <a:custGeom>
              <a:avLst/>
              <a:gdLst>
                <a:gd name="T0" fmla="*/ 228 w 246"/>
                <a:gd name="T1" fmla="*/ 0 h 82"/>
                <a:gd name="T2" fmla="*/ 242 w 246"/>
                <a:gd name="T3" fmla="*/ 17 h 82"/>
                <a:gd name="T4" fmla="*/ 224 w 246"/>
                <a:gd name="T5" fmla="*/ 37 h 82"/>
                <a:gd name="T6" fmla="*/ 72 w 246"/>
                <a:gd name="T7" fmla="*/ 71 h 82"/>
                <a:gd name="T8" fmla="*/ 21 w 246"/>
                <a:gd name="T9" fmla="*/ 81 h 82"/>
                <a:gd name="T10" fmla="*/ 0 w 246"/>
                <a:gd name="T11" fmla="*/ 69 h 82"/>
                <a:gd name="T12" fmla="*/ 14 w 246"/>
                <a:gd name="T13" fmla="*/ 49 h 82"/>
                <a:gd name="T14" fmla="*/ 44 w 246"/>
                <a:gd name="T15" fmla="*/ 41 h 82"/>
                <a:gd name="T16" fmla="*/ 199 w 246"/>
                <a:gd name="T17" fmla="*/ 6 h 82"/>
                <a:gd name="T18" fmla="*/ 228 w 246"/>
                <a:gd name="T1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82">
                  <a:moveTo>
                    <a:pt x="228" y="0"/>
                  </a:moveTo>
                  <a:cubicBezTo>
                    <a:pt x="232" y="5"/>
                    <a:pt x="240" y="10"/>
                    <a:pt x="242" y="17"/>
                  </a:cubicBezTo>
                  <a:cubicBezTo>
                    <a:pt x="246" y="30"/>
                    <a:pt x="235" y="35"/>
                    <a:pt x="224" y="37"/>
                  </a:cubicBezTo>
                  <a:cubicBezTo>
                    <a:pt x="173" y="48"/>
                    <a:pt x="123" y="59"/>
                    <a:pt x="72" y="71"/>
                  </a:cubicBezTo>
                  <a:cubicBezTo>
                    <a:pt x="55" y="74"/>
                    <a:pt x="38" y="80"/>
                    <a:pt x="21" y="81"/>
                  </a:cubicBezTo>
                  <a:cubicBezTo>
                    <a:pt x="15" y="82"/>
                    <a:pt x="7" y="74"/>
                    <a:pt x="0" y="69"/>
                  </a:cubicBezTo>
                  <a:cubicBezTo>
                    <a:pt x="4" y="63"/>
                    <a:pt x="7" y="53"/>
                    <a:pt x="14" y="49"/>
                  </a:cubicBezTo>
                  <a:cubicBezTo>
                    <a:pt x="22" y="44"/>
                    <a:pt x="34" y="43"/>
                    <a:pt x="44" y="41"/>
                  </a:cubicBezTo>
                  <a:cubicBezTo>
                    <a:pt x="96" y="29"/>
                    <a:pt x="148" y="18"/>
                    <a:pt x="199" y="6"/>
                  </a:cubicBezTo>
                  <a:cubicBezTo>
                    <a:pt x="207" y="4"/>
                    <a:pt x="215" y="3"/>
                    <a:pt x="2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08">
              <a:extLst>
                <a:ext uri="{FF2B5EF4-FFF2-40B4-BE49-F238E27FC236}">
                  <a16:creationId xmlns="" xmlns:a16="http://schemas.microsoft.com/office/drawing/2014/main" id="{DD9B6324-BCE7-497B-9B0E-FC44AAACE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7525" y="2039938"/>
              <a:ext cx="103188" cy="61913"/>
            </a:xfrm>
            <a:custGeom>
              <a:avLst/>
              <a:gdLst>
                <a:gd name="T0" fmla="*/ 11 w 252"/>
                <a:gd name="T1" fmla="*/ 76 h 76"/>
                <a:gd name="T2" fmla="*/ 20 w 252"/>
                <a:gd name="T3" fmla="*/ 40 h 76"/>
                <a:gd name="T4" fmla="*/ 227 w 252"/>
                <a:gd name="T5" fmla="*/ 1 h 76"/>
                <a:gd name="T6" fmla="*/ 247 w 252"/>
                <a:gd name="T7" fmla="*/ 13 h 76"/>
                <a:gd name="T8" fmla="*/ 232 w 252"/>
                <a:gd name="T9" fmla="*/ 35 h 76"/>
                <a:gd name="T10" fmla="*/ 69 w 252"/>
                <a:gd name="T11" fmla="*/ 66 h 76"/>
                <a:gd name="T12" fmla="*/ 11 w 252"/>
                <a:gd name="T1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76">
                  <a:moveTo>
                    <a:pt x="11" y="76"/>
                  </a:moveTo>
                  <a:cubicBezTo>
                    <a:pt x="0" y="57"/>
                    <a:pt x="0" y="44"/>
                    <a:pt x="20" y="40"/>
                  </a:cubicBezTo>
                  <a:cubicBezTo>
                    <a:pt x="89" y="26"/>
                    <a:pt x="158" y="13"/>
                    <a:pt x="227" y="1"/>
                  </a:cubicBezTo>
                  <a:cubicBezTo>
                    <a:pt x="233" y="0"/>
                    <a:pt x="245" y="7"/>
                    <a:pt x="247" y="13"/>
                  </a:cubicBezTo>
                  <a:cubicBezTo>
                    <a:pt x="252" y="24"/>
                    <a:pt x="245" y="32"/>
                    <a:pt x="232" y="35"/>
                  </a:cubicBezTo>
                  <a:cubicBezTo>
                    <a:pt x="178" y="45"/>
                    <a:pt x="123" y="56"/>
                    <a:pt x="69" y="66"/>
                  </a:cubicBezTo>
                  <a:cubicBezTo>
                    <a:pt x="50" y="70"/>
                    <a:pt x="30" y="73"/>
                    <a:pt x="11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09">
              <a:extLst>
                <a:ext uri="{FF2B5EF4-FFF2-40B4-BE49-F238E27FC236}">
                  <a16:creationId xmlns="" xmlns:a16="http://schemas.microsoft.com/office/drawing/2014/main" id="{C8C64B50-C695-4618-B886-562FA794E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025" y="2322513"/>
              <a:ext cx="101600" cy="98425"/>
            </a:xfrm>
            <a:custGeom>
              <a:avLst/>
              <a:gdLst>
                <a:gd name="T0" fmla="*/ 19 w 245"/>
                <a:gd name="T1" fmla="*/ 120 h 120"/>
                <a:gd name="T2" fmla="*/ 18 w 245"/>
                <a:gd name="T3" fmla="*/ 84 h 120"/>
                <a:gd name="T4" fmla="*/ 217 w 245"/>
                <a:gd name="T5" fmla="*/ 2 h 120"/>
                <a:gd name="T6" fmla="*/ 239 w 245"/>
                <a:gd name="T7" fmla="*/ 11 h 120"/>
                <a:gd name="T8" fmla="*/ 227 w 245"/>
                <a:gd name="T9" fmla="*/ 35 h 120"/>
                <a:gd name="T10" fmla="*/ 171 w 245"/>
                <a:gd name="T11" fmla="*/ 56 h 120"/>
                <a:gd name="T12" fmla="*/ 19 w 245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" h="120">
                  <a:moveTo>
                    <a:pt x="19" y="120"/>
                  </a:moveTo>
                  <a:cubicBezTo>
                    <a:pt x="6" y="104"/>
                    <a:pt x="0" y="92"/>
                    <a:pt x="18" y="84"/>
                  </a:cubicBezTo>
                  <a:cubicBezTo>
                    <a:pt x="84" y="56"/>
                    <a:pt x="150" y="28"/>
                    <a:pt x="217" y="2"/>
                  </a:cubicBezTo>
                  <a:cubicBezTo>
                    <a:pt x="222" y="0"/>
                    <a:pt x="235" y="5"/>
                    <a:pt x="239" y="11"/>
                  </a:cubicBezTo>
                  <a:cubicBezTo>
                    <a:pt x="245" y="22"/>
                    <a:pt x="239" y="30"/>
                    <a:pt x="227" y="35"/>
                  </a:cubicBezTo>
                  <a:cubicBezTo>
                    <a:pt x="208" y="42"/>
                    <a:pt x="189" y="49"/>
                    <a:pt x="171" y="56"/>
                  </a:cubicBezTo>
                  <a:cubicBezTo>
                    <a:pt x="121" y="77"/>
                    <a:pt x="71" y="98"/>
                    <a:pt x="1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10">
              <a:extLst>
                <a:ext uri="{FF2B5EF4-FFF2-40B4-BE49-F238E27FC236}">
                  <a16:creationId xmlns="" xmlns:a16="http://schemas.microsoft.com/office/drawing/2014/main" id="{FEE7CA43-AB5D-46CE-B435-91ED7CACD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9075" y="1689100"/>
              <a:ext cx="103188" cy="73025"/>
            </a:xfrm>
            <a:custGeom>
              <a:avLst/>
              <a:gdLst>
                <a:gd name="T0" fmla="*/ 241 w 251"/>
                <a:gd name="T1" fmla="*/ 2 h 88"/>
                <a:gd name="T2" fmla="*/ 228 w 251"/>
                <a:gd name="T3" fmla="*/ 36 h 88"/>
                <a:gd name="T4" fmla="*/ 31 w 251"/>
                <a:gd name="T5" fmla="*/ 85 h 88"/>
                <a:gd name="T6" fmla="*/ 3 w 251"/>
                <a:gd name="T7" fmla="*/ 72 h 88"/>
                <a:gd name="T8" fmla="*/ 21 w 251"/>
                <a:gd name="T9" fmla="*/ 51 h 88"/>
                <a:gd name="T10" fmla="*/ 222 w 251"/>
                <a:gd name="T11" fmla="*/ 1 h 88"/>
                <a:gd name="T12" fmla="*/ 241 w 251"/>
                <a:gd name="T13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88">
                  <a:moveTo>
                    <a:pt x="241" y="2"/>
                  </a:moveTo>
                  <a:cubicBezTo>
                    <a:pt x="251" y="23"/>
                    <a:pt x="243" y="32"/>
                    <a:pt x="228" y="36"/>
                  </a:cubicBezTo>
                  <a:cubicBezTo>
                    <a:pt x="162" y="52"/>
                    <a:pt x="97" y="69"/>
                    <a:pt x="31" y="85"/>
                  </a:cubicBezTo>
                  <a:cubicBezTo>
                    <a:pt x="19" y="87"/>
                    <a:pt x="7" y="88"/>
                    <a:pt x="3" y="72"/>
                  </a:cubicBezTo>
                  <a:cubicBezTo>
                    <a:pt x="0" y="57"/>
                    <a:pt x="11" y="53"/>
                    <a:pt x="21" y="51"/>
                  </a:cubicBezTo>
                  <a:cubicBezTo>
                    <a:pt x="88" y="34"/>
                    <a:pt x="155" y="17"/>
                    <a:pt x="222" y="1"/>
                  </a:cubicBezTo>
                  <a:cubicBezTo>
                    <a:pt x="228" y="0"/>
                    <a:pt x="234" y="2"/>
                    <a:pt x="24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11">
              <a:extLst>
                <a:ext uri="{FF2B5EF4-FFF2-40B4-BE49-F238E27FC236}">
                  <a16:creationId xmlns="" xmlns:a16="http://schemas.microsoft.com/office/drawing/2014/main" id="{CDE48E1F-49B0-4DC1-B56A-52871089C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9575" y="1565275"/>
              <a:ext cx="100013" cy="92075"/>
            </a:xfrm>
            <a:custGeom>
              <a:avLst/>
              <a:gdLst>
                <a:gd name="T0" fmla="*/ 228 w 244"/>
                <a:gd name="T1" fmla="*/ 0 h 111"/>
                <a:gd name="T2" fmla="*/ 224 w 244"/>
                <a:gd name="T3" fmla="*/ 37 h 111"/>
                <a:gd name="T4" fmla="*/ 29 w 244"/>
                <a:gd name="T5" fmla="*/ 107 h 111"/>
                <a:gd name="T6" fmla="*/ 14 w 244"/>
                <a:gd name="T7" fmla="*/ 109 h 111"/>
                <a:gd name="T8" fmla="*/ 2 w 244"/>
                <a:gd name="T9" fmla="*/ 95 h 111"/>
                <a:gd name="T10" fmla="*/ 5 w 244"/>
                <a:gd name="T11" fmla="*/ 81 h 111"/>
                <a:gd name="T12" fmla="*/ 19 w 244"/>
                <a:gd name="T13" fmla="*/ 74 h 111"/>
                <a:gd name="T14" fmla="*/ 228 w 244"/>
                <a:gd name="T1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111">
                  <a:moveTo>
                    <a:pt x="228" y="0"/>
                  </a:moveTo>
                  <a:cubicBezTo>
                    <a:pt x="239" y="17"/>
                    <a:pt x="244" y="30"/>
                    <a:pt x="224" y="37"/>
                  </a:cubicBezTo>
                  <a:cubicBezTo>
                    <a:pt x="159" y="61"/>
                    <a:pt x="94" y="84"/>
                    <a:pt x="29" y="107"/>
                  </a:cubicBezTo>
                  <a:cubicBezTo>
                    <a:pt x="25" y="109"/>
                    <a:pt x="18" y="111"/>
                    <a:pt x="14" y="109"/>
                  </a:cubicBezTo>
                  <a:cubicBezTo>
                    <a:pt x="9" y="106"/>
                    <a:pt x="4" y="101"/>
                    <a:pt x="2" y="95"/>
                  </a:cubicBezTo>
                  <a:cubicBezTo>
                    <a:pt x="0" y="92"/>
                    <a:pt x="2" y="85"/>
                    <a:pt x="5" y="81"/>
                  </a:cubicBezTo>
                  <a:cubicBezTo>
                    <a:pt x="8" y="78"/>
                    <a:pt x="14" y="75"/>
                    <a:pt x="19" y="74"/>
                  </a:cubicBezTo>
                  <a:cubicBezTo>
                    <a:pt x="87" y="49"/>
                    <a:pt x="156" y="25"/>
                    <a:pt x="2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12">
              <a:extLst>
                <a:ext uri="{FF2B5EF4-FFF2-40B4-BE49-F238E27FC236}">
                  <a16:creationId xmlns="" xmlns:a16="http://schemas.microsoft.com/office/drawing/2014/main" id="{E9EA0E3A-7B55-4821-B665-867168373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5888" y="1001713"/>
              <a:ext cx="71438" cy="44450"/>
            </a:xfrm>
            <a:custGeom>
              <a:avLst/>
              <a:gdLst>
                <a:gd name="T0" fmla="*/ 172 w 172"/>
                <a:gd name="T1" fmla="*/ 45 h 54"/>
                <a:gd name="T2" fmla="*/ 157 w 172"/>
                <a:gd name="T3" fmla="*/ 53 h 54"/>
                <a:gd name="T4" fmla="*/ 0 w 172"/>
                <a:gd name="T5" fmla="*/ 16 h 54"/>
                <a:gd name="T6" fmla="*/ 16 w 172"/>
                <a:gd name="T7" fmla="*/ 0 h 54"/>
                <a:gd name="T8" fmla="*/ 171 w 172"/>
                <a:gd name="T9" fmla="*/ 33 h 54"/>
                <a:gd name="T10" fmla="*/ 172 w 172"/>
                <a:gd name="T11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54">
                  <a:moveTo>
                    <a:pt x="172" y="45"/>
                  </a:moveTo>
                  <a:cubicBezTo>
                    <a:pt x="167" y="48"/>
                    <a:pt x="161" y="54"/>
                    <a:pt x="157" y="53"/>
                  </a:cubicBezTo>
                  <a:cubicBezTo>
                    <a:pt x="105" y="45"/>
                    <a:pt x="54" y="35"/>
                    <a:pt x="0" y="16"/>
                  </a:cubicBezTo>
                  <a:cubicBezTo>
                    <a:pt x="8" y="8"/>
                    <a:pt x="12" y="0"/>
                    <a:pt x="16" y="0"/>
                  </a:cubicBezTo>
                  <a:cubicBezTo>
                    <a:pt x="69" y="3"/>
                    <a:pt x="120" y="19"/>
                    <a:pt x="171" y="33"/>
                  </a:cubicBezTo>
                  <a:cubicBezTo>
                    <a:pt x="172" y="37"/>
                    <a:pt x="172" y="41"/>
                    <a:pt x="17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13">
              <a:extLst>
                <a:ext uri="{FF2B5EF4-FFF2-40B4-BE49-F238E27FC236}">
                  <a16:creationId xmlns="" xmlns:a16="http://schemas.microsoft.com/office/drawing/2014/main" id="{2E4423BD-43C3-408C-A3A3-E7C395268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0300" y="890588"/>
              <a:ext cx="71438" cy="44450"/>
            </a:xfrm>
            <a:custGeom>
              <a:avLst/>
              <a:gdLst>
                <a:gd name="T0" fmla="*/ 171 w 171"/>
                <a:gd name="T1" fmla="*/ 35 h 54"/>
                <a:gd name="T2" fmla="*/ 150 w 171"/>
                <a:gd name="T3" fmla="*/ 53 h 54"/>
                <a:gd name="T4" fmla="*/ 9 w 171"/>
                <a:gd name="T5" fmla="*/ 25 h 54"/>
                <a:gd name="T6" fmla="*/ 1 w 171"/>
                <a:gd name="T7" fmla="*/ 10 h 54"/>
                <a:gd name="T8" fmla="*/ 14 w 171"/>
                <a:gd name="T9" fmla="*/ 0 h 54"/>
                <a:gd name="T10" fmla="*/ 171 w 171"/>
                <a:gd name="T11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54">
                  <a:moveTo>
                    <a:pt x="171" y="35"/>
                  </a:moveTo>
                  <a:cubicBezTo>
                    <a:pt x="160" y="45"/>
                    <a:pt x="154" y="54"/>
                    <a:pt x="150" y="53"/>
                  </a:cubicBezTo>
                  <a:cubicBezTo>
                    <a:pt x="103" y="45"/>
                    <a:pt x="56" y="35"/>
                    <a:pt x="9" y="25"/>
                  </a:cubicBezTo>
                  <a:cubicBezTo>
                    <a:pt x="5" y="24"/>
                    <a:pt x="0" y="15"/>
                    <a:pt x="1" y="10"/>
                  </a:cubicBezTo>
                  <a:cubicBezTo>
                    <a:pt x="1" y="6"/>
                    <a:pt x="10" y="0"/>
                    <a:pt x="14" y="0"/>
                  </a:cubicBezTo>
                  <a:cubicBezTo>
                    <a:pt x="64" y="10"/>
                    <a:pt x="115" y="17"/>
                    <a:pt x="17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14">
              <a:extLst>
                <a:ext uri="{FF2B5EF4-FFF2-40B4-BE49-F238E27FC236}">
                  <a16:creationId xmlns="" xmlns:a16="http://schemas.microsoft.com/office/drawing/2014/main" id="{6D125CAA-8086-4607-8EC4-E691CBEB2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0475" y="942975"/>
              <a:ext cx="68263" cy="46038"/>
            </a:xfrm>
            <a:custGeom>
              <a:avLst/>
              <a:gdLst>
                <a:gd name="T0" fmla="*/ 167 w 167"/>
                <a:gd name="T1" fmla="*/ 46 h 56"/>
                <a:gd name="T2" fmla="*/ 149 w 167"/>
                <a:gd name="T3" fmla="*/ 55 h 56"/>
                <a:gd name="T4" fmla="*/ 10 w 167"/>
                <a:gd name="T5" fmla="*/ 25 h 56"/>
                <a:gd name="T6" fmla="*/ 0 w 167"/>
                <a:gd name="T7" fmla="*/ 11 h 56"/>
                <a:gd name="T8" fmla="*/ 14 w 167"/>
                <a:gd name="T9" fmla="*/ 1 h 56"/>
                <a:gd name="T10" fmla="*/ 153 w 167"/>
                <a:gd name="T11" fmla="*/ 31 h 56"/>
                <a:gd name="T12" fmla="*/ 167 w 167"/>
                <a:gd name="T13" fmla="*/ 4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6">
                  <a:moveTo>
                    <a:pt x="167" y="46"/>
                  </a:moveTo>
                  <a:cubicBezTo>
                    <a:pt x="159" y="50"/>
                    <a:pt x="153" y="56"/>
                    <a:pt x="149" y="55"/>
                  </a:cubicBezTo>
                  <a:cubicBezTo>
                    <a:pt x="102" y="46"/>
                    <a:pt x="56" y="36"/>
                    <a:pt x="10" y="25"/>
                  </a:cubicBezTo>
                  <a:cubicBezTo>
                    <a:pt x="5" y="24"/>
                    <a:pt x="0" y="15"/>
                    <a:pt x="0" y="11"/>
                  </a:cubicBezTo>
                  <a:cubicBezTo>
                    <a:pt x="1" y="7"/>
                    <a:pt x="10" y="0"/>
                    <a:pt x="14" y="1"/>
                  </a:cubicBezTo>
                  <a:cubicBezTo>
                    <a:pt x="61" y="10"/>
                    <a:pt x="107" y="20"/>
                    <a:pt x="153" y="31"/>
                  </a:cubicBezTo>
                  <a:cubicBezTo>
                    <a:pt x="158" y="32"/>
                    <a:pt x="161" y="39"/>
                    <a:pt x="167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15">
              <a:extLst>
                <a:ext uri="{FF2B5EF4-FFF2-40B4-BE49-F238E27FC236}">
                  <a16:creationId xmlns="" xmlns:a16="http://schemas.microsoft.com/office/drawing/2014/main" id="{128DDF03-060F-4DF4-AFA9-8067F61E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1713" y="835025"/>
              <a:ext cx="71438" cy="46038"/>
            </a:xfrm>
            <a:custGeom>
              <a:avLst/>
              <a:gdLst>
                <a:gd name="T0" fmla="*/ 8 w 175"/>
                <a:gd name="T1" fmla="*/ 0 h 57"/>
                <a:gd name="T2" fmla="*/ 175 w 175"/>
                <a:gd name="T3" fmla="*/ 41 h 57"/>
                <a:gd name="T4" fmla="*/ 151 w 175"/>
                <a:gd name="T5" fmla="*/ 56 h 57"/>
                <a:gd name="T6" fmla="*/ 14 w 175"/>
                <a:gd name="T7" fmla="*/ 27 h 57"/>
                <a:gd name="T8" fmla="*/ 0 w 175"/>
                <a:gd name="T9" fmla="*/ 10 h 57"/>
                <a:gd name="T10" fmla="*/ 8 w 175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57">
                  <a:moveTo>
                    <a:pt x="8" y="0"/>
                  </a:moveTo>
                  <a:cubicBezTo>
                    <a:pt x="61" y="10"/>
                    <a:pt x="115" y="19"/>
                    <a:pt x="175" y="41"/>
                  </a:cubicBezTo>
                  <a:cubicBezTo>
                    <a:pt x="162" y="50"/>
                    <a:pt x="155" y="57"/>
                    <a:pt x="151" y="56"/>
                  </a:cubicBezTo>
                  <a:cubicBezTo>
                    <a:pt x="105" y="47"/>
                    <a:pt x="60" y="38"/>
                    <a:pt x="14" y="27"/>
                  </a:cubicBezTo>
                  <a:cubicBezTo>
                    <a:pt x="8" y="25"/>
                    <a:pt x="5" y="16"/>
                    <a:pt x="0" y="10"/>
                  </a:cubicBezTo>
                  <a:cubicBezTo>
                    <a:pt x="3" y="7"/>
                    <a:pt x="5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16">
              <a:extLst>
                <a:ext uri="{FF2B5EF4-FFF2-40B4-BE49-F238E27FC236}">
                  <a16:creationId xmlns="" xmlns:a16="http://schemas.microsoft.com/office/drawing/2014/main" id="{90F20F5F-5F30-40DF-8B12-510DA71CE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6300" y="760413"/>
              <a:ext cx="65088" cy="60325"/>
            </a:xfrm>
            <a:custGeom>
              <a:avLst/>
              <a:gdLst>
                <a:gd name="T0" fmla="*/ 160 w 160"/>
                <a:gd name="T1" fmla="*/ 56 h 74"/>
                <a:gd name="T2" fmla="*/ 135 w 160"/>
                <a:gd name="T3" fmla="*/ 70 h 74"/>
                <a:gd name="T4" fmla="*/ 15 w 160"/>
                <a:gd name="T5" fmla="*/ 28 h 74"/>
                <a:gd name="T6" fmla="*/ 8 w 160"/>
                <a:gd name="T7" fmla="*/ 25 h 74"/>
                <a:gd name="T8" fmla="*/ 0 w 160"/>
                <a:gd name="T9" fmla="*/ 9 h 74"/>
                <a:gd name="T10" fmla="*/ 19 w 160"/>
                <a:gd name="T11" fmla="*/ 2 h 74"/>
                <a:gd name="T12" fmla="*/ 74 w 160"/>
                <a:gd name="T13" fmla="*/ 22 h 74"/>
                <a:gd name="T14" fmla="*/ 138 w 160"/>
                <a:gd name="T15" fmla="*/ 43 h 74"/>
                <a:gd name="T16" fmla="*/ 160 w 160"/>
                <a:gd name="T17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74">
                  <a:moveTo>
                    <a:pt x="160" y="56"/>
                  </a:moveTo>
                  <a:cubicBezTo>
                    <a:pt x="156" y="74"/>
                    <a:pt x="145" y="74"/>
                    <a:pt x="135" y="70"/>
                  </a:cubicBezTo>
                  <a:cubicBezTo>
                    <a:pt x="95" y="57"/>
                    <a:pt x="55" y="43"/>
                    <a:pt x="15" y="28"/>
                  </a:cubicBezTo>
                  <a:cubicBezTo>
                    <a:pt x="13" y="28"/>
                    <a:pt x="9" y="27"/>
                    <a:pt x="8" y="25"/>
                  </a:cubicBezTo>
                  <a:cubicBezTo>
                    <a:pt x="5" y="20"/>
                    <a:pt x="2" y="14"/>
                    <a:pt x="0" y="9"/>
                  </a:cubicBezTo>
                  <a:cubicBezTo>
                    <a:pt x="6" y="6"/>
                    <a:pt x="13" y="0"/>
                    <a:pt x="19" y="2"/>
                  </a:cubicBezTo>
                  <a:cubicBezTo>
                    <a:pt x="38" y="7"/>
                    <a:pt x="56" y="16"/>
                    <a:pt x="74" y="22"/>
                  </a:cubicBezTo>
                  <a:cubicBezTo>
                    <a:pt x="96" y="30"/>
                    <a:pt x="117" y="36"/>
                    <a:pt x="138" y="43"/>
                  </a:cubicBezTo>
                  <a:cubicBezTo>
                    <a:pt x="146" y="46"/>
                    <a:pt x="153" y="52"/>
                    <a:pt x="1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17">
              <a:extLst>
                <a:ext uri="{FF2B5EF4-FFF2-40B4-BE49-F238E27FC236}">
                  <a16:creationId xmlns="" xmlns:a16="http://schemas.microsoft.com/office/drawing/2014/main" id="{3698BF77-C4B8-4CA1-BBD2-7066B52F4A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6100" y="1408113"/>
              <a:ext cx="42863" cy="109538"/>
            </a:xfrm>
            <a:custGeom>
              <a:avLst/>
              <a:gdLst>
                <a:gd name="T0" fmla="*/ 0 w 103"/>
                <a:gd name="T1" fmla="*/ 133 h 133"/>
                <a:gd name="T2" fmla="*/ 13 w 103"/>
                <a:gd name="T3" fmla="*/ 109 h 133"/>
                <a:gd name="T4" fmla="*/ 78 w 103"/>
                <a:gd name="T5" fmla="*/ 11 h 133"/>
                <a:gd name="T6" fmla="*/ 95 w 103"/>
                <a:gd name="T7" fmla="*/ 0 h 133"/>
                <a:gd name="T8" fmla="*/ 103 w 103"/>
                <a:gd name="T9" fmla="*/ 20 h 133"/>
                <a:gd name="T10" fmla="*/ 0 w 103"/>
                <a:gd name="T1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133">
                  <a:moveTo>
                    <a:pt x="0" y="133"/>
                  </a:moveTo>
                  <a:cubicBezTo>
                    <a:pt x="5" y="125"/>
                    <a:pt x="7" y="115"/>
                    <a:pt x="13" y="109"/>
                  </a:cubicBezTo>
                  <a:cubicBezTo>
                    <a:pt x="42" y="81"/>
                    <a:pt x="68" y="52"/>
                    <a:pt x="78" y="11"/>
                  </a:cubicBezTo>
                  <a:cubicBezTo>
                    <a:pt x="79" y="6"/>
                    <a:pt x="89" y="3"/>
                    <a:pt x="95" y="0"/>
                  </a:cubicBezTo>
                  <a:cubicBezTo>
                    <a:pt x="98" y="6"/>
                    <a:pt x="103" y="13"/>
                    <a:pt x="103" y="20"/>
                  </a:cubicBezTo>
                  <a:cubicBezTo>
                    <a:pt x="100" y="60"/>
                    <a:pt x="49" y="123"/>
                    <a:pt x="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18">
              <a:extLst>
                <a:ext uri="{FF2B5EF4-FFF2-40B4-BE49-F238E27FC236}">
                  <a16:creationId xmlns="" xmlns:a16="http://schemas.microsoft.com/office/drawing/2014/main" id="{0B218B50-31E9-40C4-B27D-48B7BC23C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4475" y="1058863"/>
              <a:ext cx="68263" cy="50800"/>
            </a:xfrm>
            <a:custGeom>
              <a:avLst/>
              <a:gdLst>
                <a:gd name="T0" fmla="*/ 0 w 168"/>
                <a:gd name="T1" fmla="*/ 8 h 61"/>
                <a:gd name="T2" fmla="*/ 30 w 168"/>
                <a:gd name="T3" fmla="*/ 2 h 61"/>
                <a:gd name="T4" fmla="*/ 152 w 168"/>
                <a:gd name="T5" fmla="*/ 34 h 61"/>
                <a:gd name="T6" fmla="*/ 168 w 168"/>
                <a:gd name="T7" fmla="*/ 53 h 61"/>
                <a:gd name="T8" fmla="*/ 148 w 168"/>
                <a:gd name="T9" fmla="*/ 60 h 61"/>
                <a:gd name="T10" fmla="*/ 14 w 168"/>
                <a:gd name="T11" fmla="*/ 24 h 61"/>
                <a:gd name="T12" fmla="*/ 0 w 168"/>
                <a:gd name="T13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61">
                  <a:moveTo>
                    <a:pt x="0" y="8"/>
                  </a:moveTo>
                  <a:cubicBezTo>
                    <a:pt x="14" y="5"/>
                    <a:pt x="23" y="0"/>
                    <a:pt x="30" y="2"/>
                  </a:cubicBezTo>
                  <a:cubicBezTo>
                    <a:pt x="71" y="12"/>
                    <a:pt x="112" y="22"/>
                    <a:pt x="152" y="34"/>
                  </a:cubicBezTo>
                  <a:cubicBezTo>
                    <a:pt x="159" y="36"/>
                    <a:pt x="163" y="46"/>
                    <a:pt x="168" y="53"/>
                  </a:cubicBezTo>
                  <a:cubicBezTo>
                    <a:pt x="161" y="55"/>
                    <a:pt x="154" y="61"/>
                    <a:pt x="148" y="60"/>
                  </a:cubicBezTo>
                  <a:cubicBezTo>
                    <a:pt x="103" y="49"/>
                    <a:pt x="59" y="36"/>
                    <a:pt x="14" y="24"/>
                  </a:cubicBezTo>
                  <a:cubicBezTo>
                    <a:pt x="11" y="23"/>
                    <a:pt x="9" y="1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19">
              <a:extLst>
                <a:ext uri="{FF2B5EF4-FFF2-40B4-BE49-F238E27FC236}">
                  <a16:creationId xmlns="" xmlns:a16="http://schemas.microsoft.com/office/drawing/2014/main" id="{00BE6978-6634-4546-8E13-5CB53A7A5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3063" y="1130300"/>
              <a:ext cx="66675" cy="58738"/>
            </a:xfrm>
            <a:custGeom>
              <a:avLst/>
              <a:gdLst>
                <a:gd name="T0" fmla="*/ 5 w 161"/>
                <a:gd name="T1" fmla="*/ 0 h 72"/>
                <a:gd name="T2" fmla="*/ 161 w 161"/>
                <a:gd name="T3" fmla="*/ 51 h 72"/>
                <a:gd name="T4" fmla="*/ 139 w 161"/>
                <a:gd name="T5" fmla="*/ 69 h 72"/>
                <a:gd name="T6" fmla="*/ 15 w 161"/>
                <a:gd name="T7" fmla="*/ 26 h 72"/>
                <a:gd name="T8" fmla="*/ 0 w 161"/>
                <a:gd name="T9" fmla="*/ 9 h 72"/>
                <a:gd name="T10" fmla="*/ 5 w 161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72">
                  <a:moveTo>
                    <a:pt x="5" y="0"/>
                  </a:moveTo>
                  <a:cubicBezTo>
                    <a:pt x="60" y="9"/>
                    <a:pt x="111" y="29"/>
                    <a:pt x="161" y="51"/>
                  </a:cubicBezTo>
                  <a:cubicBezTo>
                    <a:pt x="161" y="71"/>
                    <a:pt x="150" y="72"/>
                    <a:pt x="139" y="69"/>
                  </a:cubicBezTo>
                  <a:cubicBezTo>
                    <a:pt x="98" y="55"/>
                    <a:pt x="56" y="41"/>
                    <a:pt x="15" y="26"/>
                  </a:cubicBezTo>
                  <a:cubicBezTo>
                    <a:pt x="9" y="24"/>
                    <a:pt x="5" y="15"/>
                    <a:pt x="0" y="9"/>
                  </a:cubicBezTo>
                  <a:cubicBezTo>
                    <a:pt x="2" y="6"/>
                    <a:pt x="3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20">
              <a:extLst>
                <a:ext uri="{FF2B5EF4-FFF2-40B4-BE49-F238E27FC236}">
                  <a16:creationId xmlns="" xmlns:a16="http://schemas.microsoft.com/office/drawing/2014/main" id="{71271E2D-BF88-4402-8DC8-8DA21DB7A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2125" y="1225550"/>
              <a:ext cx="63500" cy="79375"/>
            </a:xfrm>
            <a:custGeom>
              <a:avLst/>
              <a:gdLst>
                <a:gd name="T0" fmla="*/ 0 w 153"/>
                <a:gd name="T1" fmla="*/ 12 h 97"/>
                <a:gd name="T2" fmla="*/ 28 w 153"/>
                <a:gd name="T3" fmla="*/ 2 h 97"/>
                <a:gd name="T4" fmla="*/ 149 w 153"/>
                <a:gd name="T5" fmla="*/ 75 h 97"/>
                <a:gd name="T6" fmla="*/ 153 w 153"/>
                <a:gd name="T7" fmla="*/ 95 h 97"/>
                <a:gd name="T8" fmla="*/ 135 w 153"/>
                <a:gd name="T9" fmla="*/ 96 h 97"/>
                <a:gd name="T10" fmla="*/ 125 w 153"/>
                <a:gd name="T11" fmla="*/ 90 h 97"/>
                <a:gd name="T12" fmla="*/ 0 w 153"/>
                <a:gd name="T13" fmla="*/ 1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97">
                  <a:moveTo>
                    <a:pt x="0" y="12"/>
                  </a:moveTo>
                  <a:cubicBezTo>
                    <a:pt x="15" y="6"/>
                    <a:pt x="24" y="0"/>
                    <a:pt x="28" y="2"/>
                  </a:cubicBezTo>
                  <a:cubicBezTo>
                    <a:pt x="69" y="25"/>
                    <a:pt x="109" y="50"/>
                    <a:pt x="149" y="75"/>
                  </a:cubicBezTo>
                  <a:cubicBezTo>
                    <a:pt x="153" y="78"/>
                    <a:pt x="152" y="88"/>
                    <a:pt x="153" y="95"/>
                  </a:cubicBezTo>
                  <a:cubicBezTo>
                    <a:pt x="147" y="96"/>
                    <a:pt x="141" y="97"/>
                    <a:pt x="135" y="96"/>
                  </a:cubicBezTo>
                  <a:cubicBezTo>
                    <a:pt x="132" y="96"/>
                    <a:pt x="129" y="92"/>
                    <a:pt x="125" y="90"/>
                  </a:cubicBezTo>
                  <a:cubicBezTo>
                    <a:pt x="87" y="66"/>
                    <a:pt x="48" y="41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21">
              <a:extLst>
                <a:ext uri="{FF2B5EF4-FFF2-40B4-BE49-F238E27FC236}">
                  <a16:creationId xmlns="" xmlns:a16="http://schemas.microsoft.com/office/drawing/2014/main" id="{A6BE3D59-AC66-43BA-A734-4C8D55739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3013" y="354013"/>
              <a:ext cx="38100" cy="28575"/>
            </a:xfrm>
            <a:custGeom>
              <a:avLst/>
              <a:gdLst>
                <a:gd name="T0" fmla="*/ 0 w 94"/>
                <a:gd name="T1" fmla="*/ 17 h 35"/>
                <a:gd name="T2" fmla="*/ 87 w 94"/>
                <a:gd name="T3" fmla="*/ 4 h 35"/>
                <a:gd name="T4" fmla="*/ 94 w 94"/>
                <a:gd name="T5" fmla="*/ 18 h 35"/>
                <a:gd name="T6" fmla="*/ 16 w 94"/>
                <a:gd name="T7" fmla="*/ 34 h 35"/>
                <a:gd name="T8" fmla="*/ 0 w 94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35">
                  <a:moveTo>
                    <a:pt x="0" y="17"/>
                  </a:moveTo>
                  <a:cubicBezTo>
                    <a:pt x="33" y="4"/>
                    <a:pt x="60" y="0"/>
                    <a:pt x="87" y="4"/>
                  </a:cubicBezTo>
                  <a:cubicBezTo>
                    <a:pt x="90" y="5"/>
                    <a:pt x="91" y="13"/>
                    <a:pt x="94" y="18"/>
                  </a:cubicBezTo>
                  <a:cubicBezTo>
                    <a:pt x="69" y="35"/>
                    <a:pt x="42" y="33"/>
                    <a:pt x="16" y="34"/>
                  </a:cubicBezTo>
                  <a:cubicBezTo>
                    <a:pt x="13" y="35"/>
                    <a:pt x="8" y="27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22">
              <a:extLst>
                <a:ext uri="{FF2B5EF4-FFF2-40B4-BE49-F238E27FC236}">
                  <a16:creationId xmlns="" xmlns:a16="http://schemas.microsoft.com/office/drawing/2014/main" id="{F016317D-CA6A-4780-A1BC-3A99A663B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5125" y="242888"/>
              <a:ext cx="38100" cy="31750"/>
            </a:xfrm>
            <a:custGeom>
              <a:avLst/>
              <a:gdLst>
                <a:gd name="T0" fmla="*/ 85 w 92"/>
                <a:gd name="T1" fmla="*/ 0 h 39"/>
                <a:gd name="T2" fmla="*/ 61 w 92"/>
                <a:gd name="T3" fmla="*/ 31 h 39"/>
                <a:gd name="T4" fmla="*/ 0 w 92"/>
                <a:gd name="T5" fmla="*/ 13 h 39"/>
                <a:gd name="T6" fmla="*/ 85 w 92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39">
                  <a:moveTo>
                    <a:pt x="85" y="0"/>
                  </a:moveTo>
                  <a:cubicBezTo>
                    <a:pt x="92" y="29"/>
                    <a:pt x="75" y="29"/>
                    <a:pt x="61" y="31"/>
                  </a:cubicBezTo>
                  <a:cubicBezTo>
                    <a:pt x="13" y="39"/>
                    <a:pt x="13" y="39"/>
                    <a:pt x="0" y="13"/>
                  </a:cubicBezTo>
                  <a:cubicBezTo>
                    <a:pt x="29" y="9"/>
                    <a:pt x="55" y="5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23">
              <a:extLst>
                <a:ext uri="{FF2B5EF4-FFF2-40B4-BE49-F238E27FC236}">
                  <a16:creationId xmlns="" xmlns:a16="http://schemas.microsoft.com/office/drawing/2014/main" id="{4A7B8A27-88BB-41DF-88F4-3E7E349C5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13" y="376238"/>
              <a:ext cx="36513" cy="26988"/>
            </a:xfrm>
            <a:custGeom>
              <a:avLst/>
              <a:gdLst>
                <a:gd name="T0" fmla="*/ 0 w 90"/>
                <a:gd name="T1" fmla="*/ 13 h 34"/>
                <a:gd name="T2" fmla="*/ 77 w 90"/>
                <a:gd name="T3" fmla="*/ 1 h 34"/>
                <a:gd name="T4" fmla="*/ 89 w 90"/>
                <a:gd name="T5" fmla="*/ 9 h 34"/>
                <a:gd name="T6" fmla="*/ 84 w 90"/>
                <a:gd name="T7" fmla="*/ 22 h 34"/>
                <a:gd name="T8" fmla="*/ 11 w 90"/>
                <a:gd name="T9" fmla="*/ 34 h 34"/>
                <a:gd name="T10" fmla="*/ 0 w 90"/>
                <a:gd name="T11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4">
                  <a:moveTo>
                    <a:pt x="0" y="13"/>
                  </a:moveTo>
                  <a:cubicBezTo>
                    <a:pt x="29" y="8"/>
                    <a:pt x="53" y="4"/>
                    <a:pt x="77" y="1"/>
                  </a:cubicBezTo>
                  <a:cubicBezTo>
                    <a:pt x="81" y="0"/>
                    <a:pt x="87" y="5"/>
                    <a:pt x="89" y="9"/>
                  </a:cubicBezTo>
                  <a:cubicBezTo>
                    <a:pt x="90" y="12"/>
                    <a:pt x="87" y="21"/>
                    <a:pt x="84" y="22"/>
                  </a:cubicBezTo>
                  <a:cubicBezTo>
                    <a:pt x="60" y="26"/>
                    <a:pt x="36" y="31"/>
                    <a:pt x="11" y="34"/>
                  </a:cubicBezTo>
                  <a:cubicBezTo>
                    <a:pt x="9" y="34"/>
                    <a:pt x="6" y="24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24">
              <a:extLst>
                <a:ext uri="{FF2B5EF4-FFF2-40B4-BE49-F238E27FC236}">
                  <a16:creationId xmlns="" xmlns:a16="http://schemas.microsoft.com/office/drawing/2014/main" id="{FAEAAECE-E43B-4DEB-A714-FD15024B5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6013" y="393700"/>
              <a:ext cx="38100" cy="34925"/>
            </a:xfrm>
            <a:custGeom>
              <a:avLst/>
              <a:gdLst>
                <a:gd name="T0" fmla="*/ 96 w 96"/>
                <a:gd name="T1" fmla="*/ 20 h 44"/>
                <a:gd name="T2" fmla="*/ 0 w 96"/>
                <a:gd name="T3" fmla="*/ 38 h 44"/>
                <a:gd name="T4" fmla="*/ 96 w 96"/>
                <a:gd name="T5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44">
                  <a:moveTo>
                    <a:pt x="96" y="20"/>
                  </a:moveTo>
                  <a:cubicBezTo>
                    <a:pt x="61" y="38"/>
                    <a:pt x="33" y="44"/>
                    <a:pt x="0" y="38"/>
                  </a:cubicBezTo>
                  <a:cubicBezTo>
                    <a:pt x="15" y="9"/>
                    <a:pt x="58" y="0"/>
                    <a:pt x="9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25">
              <a:extLst>
                <a:ext uri="{FF2B5EF4-FFF2-40B4-BE49-F238E27FC236}">
                  <a16:creationId xmlns="" xmlns:a16="http://schemas.microsoft.com/office/drawing/2014/main" id="{52851D8B-5297-49B4-A9A2-B825AC809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5" y="419100"/>
              <a:ext cx="34925" cy="33338"/>
            </a:xfrm>
            <a:custGeom>
              <a:avLst/>
              <a:gdLst>
                <a:gd name="T0" fmla="*/ 84 w 84"/>
                <a:gd name="T1" fmla="*/ 8 h 41"/>
                <a:gd name="T2" fmla="*/ 82 w 84"/>
                <a:gd name="T3" fmla="*/ 23 h 41"/>
                <a:gd name="T4" fmla="*/ 10 w 84"/>
                <a:gd name="T5" fmla="*/ 41 h 41"/>
                <a:gd name="T6" fmla="*/ 0 w 84"/>
                <a:gd name="T7" fmla="*/ 31 h 41"/>
                <a:gd name="T8" fmla="*/ 6 w 84"/>
                <a:gd name="T9" fmla="*/ 18 h 41"/>
                <a:gd name="T10" fmla="*/ 84 w 84"/>
                <a:gd name="T1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41">
                  <a:moveTo>
                    <a:pt x="84" y="8"/>
                  </a:moveTo>
                  <a:cubicBezTo>
                    <a:pt x="83" y="14"/>
                    <a:pt x="84" y="23"/>
                    <a:pt x="82" y="23"/>
                  </a:cubicBezTo>
                  <a:cubicBezTo>
                    <a:pt x="58" y="30"/>
                    <a:pt x="34" y="36"/>
                    <a:pt x="10" y="41"/>
                  </a:cubicBezTo>
                  <a:cubicBezTo>
                    <a:pt x="7" y="41"/>
                    <a:pt x="1" y="35"/>
                    <a:pt x="0" y="31"/>
                  </a:cubicBezTo>
                  <a:cubicBezTo>
                    <a:pt x="0" y="27"/>
                    <a:pt x="3" y="19"/>
                    <a:pt x="6" y="18"/>
                  </a:cubicBezTo>
                  <a:cubicBezTo>
                    <a:pt x="31" y="11"/>
                    <a:pt x="56" y="0"/>
                    <a:pt x="8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26">
              <a:extLst>
                <a:ext uri="{FF2B5EF4-FFF2-40B4-BE49-F238E27FC236}">
                  <a16:creationId xmlns="" xmlns:a16="http://schemas.microsoft.com/office/drawing/2014/main" id="{50D7990F-8C08-47C0-B72B-0B2C552F1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7425" y="447675"/>
              <a:ext cx="36513" cy="41275"/>
            </a:xfrm>
            <a:custGeom>
              <a:avLst/>
              <a:gdLst>
                <a:gd name="T0" fmla="*/ 0 w 89"/>
                <a:gd name="T1" fmla="*/ 27 h 49"/>
                <a:gd name="T2" fmla="*/ 82 w 89"/>
                <a:gd name="T3" fmla="*/ 3 h 49"/>
                <a:gd name="T4" fmla="*/ 66 w 89"/>
                <a:gd name="T5" fmla="*/ 29 h 49"/>
                <a:gd name="T6" fmla="*/ 0 w 89"/>
                <a:gd name="T7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49">
                  <a:moveTo>
                    <a:pt x="0" y="27"/>
                  </a:moveTo>
                  <a:cubicBezTo>
                    <a:pt x="26" y="9"/>
                    <a:pt x="53" y="0"/>
                    <a:pt x="82" y="3"/>
                  </a:cubicBezTo>
                  <a:cubicBezTo>
                    <a:pt x="89" y="22"/>
                    <a:pt x="78" y="27"/>
                    <a:pt x="66" y="29"/>
                  </a:cubicBezTo>
                  <a:cubicBezTo>
                    <a:pt x="44" y="33"/>
                    <a:pt x="21" y="49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27">
              <a:extLst>
                <a:ext uri="{FF2B5EF4-FFF2-40B4-BE49-F238E27FC236}">
                  <a16:creationId xmlns="" xmlns:a16="http://schemas.microsoft.com/office/drawing/2014/main" id="{CE249E05-B187-42C5-AAB0-832328791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3563" y="182563"/>
              <a:ext cx="34925" cy="31750"/>
            </a:xfrm>
            <a:custGeom>
              <a:avLst/>
              <a:gdLst>
                <a:gd name="T0" fmla="*/ 85 w 85"/>
                <a:gd name="T1" fmla="*/ 22 h 38"/>
                <a:gd name="T2" fmla="*/ 4 w 85"/>
                <a:gd name="T3" fmla="*/ 37 h 38"/>
                <a:gd name="T4" fmla="*/ 0 w 85"/>
                <a:gd name="T5" fmla="*/ 19 h 38"/>
                <a:gd name="T6" fmla="*/ 53 w 85"/>
                <a:gd name="T7" fmla="*/ 6 h 38"/>
                <a:gd name="T8" fmla="*/ 85 w 85"/>
                <a:gd name="T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8">
                  <a:moveTo>
                    <a:pt x="85" y="22"/>
                  </a:moveTo>
                  <a:cubicBezTo>
                    <a:pt x="60" y="37"/>
                    <a:pt x="32" y="38"/>
                    <a:pt x="4" y="37"/>
                  </a:cubicBezTo>
                  <a:cubicBezTo>
                    <a:pt x="3" y="37"/>
                    <a:pt x="0" y="19"/>
                    <a:pt x="0" y="19"/>
                  </a:cubicBezTo>
                  <a:cubicBezTo>
                    <a:pt x="18" y="14"/>
                    <a:pt x="35" y="9"/>
                    <a:pt x="53" y="6"/>
                  </a:cubicBezTo>
                  <a:cubicBezTo>
                    <a:pt x="64" y="4"/>
                    <a:pt x="78" y="0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28">
              <a:extLst>
                <a:ext uri="{FF2B5EF4-FFF2-40B4-BE49-F238E27FC236}">
                  <a16:creationId xmlns="" xmlns:a16="http://schemas.microsoft.com/office/drawing/2014/main" id="{DDF00BDF-30C9-433B-AD90-B5857F7E8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5475" y="165100"/>
              <a:ext cx="38100" cy="31750"/>
            </a:xfrm>
            <a:custGeom>
              <a:avLst/>
              <a:gdLst>
                <a:gd name="T0" fmla="*/ 90 w 90"/>
                <a:gd name="T1" fmla="*/ 12 h 38"/>
                <a:gd name="T2" fmla="*/ 0 w 90"/>
                <a:gd name="T3" fmla="*/ 19 h 38"/>
                <a:gd name="T4" fmla="*/ 78 w 90"/>
                <a:gd name="T5" fmla="*/ 0 h 38"/>
                <a:gd name="T6" fmla="*/ 90 w 90"/>
                <a:gd name="T7" fmla="*/ 1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38">
                  <a:moveTo>
                    <a:pt x="90" y="12"/>
                  </a:moveTo>
                  <a:cubicBezTo>
                    <a:pt x="53" y="36"/>
                    <a:pt x="21" y="38"/>
                    <a:pt x="0" y="19"/>
                  </a:cubicBezTo>
                  <a:cubicBezTo>
                    <a:pt x="24" y="0"/>
                    <a:pt x="51" y="2"/>
                    <a:pt x="78" y="0"/>
                  </a:cubicBezTo>
                  <a:cubicBezTo>
                    <a:pt x="81" y="0"/>
                    <a:pt x="86" y="8"/>
                    <a:pt x="9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29">
              <a:extLst>
                <a:ext uri="{FF2B5EF4-FFF2-40B4-BE49-F238E27FC236}">
                  <a16:creationId xmlns="" xmlns:a16="http://schemas.microsoft.com/office/drawing/2014/main" id="{5522D37A-8116-49B4-A1B5-DA6C72D04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6888" y="207963"/>
              <a:ext cx="36513" cy="25400"/>
            </a:xfrm>
            <a:custGeom>
              <a:avLst/>
              <a:gdLst>
                <a:gd name="T0" fmla="*/ 87 w 87"/>
                <a:gd name="T1" fmla="*/ 16 h 32"/>
                <a:gd name="T2" fmla="*/ 62 w 87"/>
                <a:gd name="T3" fmla="*/ 27 h 32"/>
                <a:gd name="T4" fmla="*/ 7 w 87"/>
                <a:gd name="T5" fmla="*/ 32 h 32"/>
                <a:gd name="T6" fmla="*/ 1 w 87"/>
                <a:gd name="T7" fmla="*/ 24 h 32"/>
                <a:gd name="T8" fmla="*/ 6 w 87"/>
                <a:gd name="T9" fmla="*/ 11 h 32"/>
                <a:gd name="T10" fmla="*/ 87 w 87"/>
                <a:gd name="T11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32">
                  <a:moveTo>
                    <a:pt x="87" y="16"/>
                  </a:moveTo>
                  <a:cubicBezTo>
                    <a:pt x="79" y="20"/>
                    <a:pt x="71" y="25"/>
                    <a:pt x="62" y="27"/>
                  </a:cubicBezTo>
                  <a:cubicBezTo>
                    <a:pt x="44" y="30"/>
                    <a:pt x="25" y="31"/>
                    <a:pt x="7" y="32"/>
                  </a:cubicBezTo>
                  <a:cubicBezTo>
                    <a:pt x="5" y="32"/>
                    <a:pt x="0" y="27"/>
                    <a:pt x="1" y="24"/>
                  </a:cubicBezTo>
                  <a:cubicBezTo>
                    <a:pt x="1" y="19"/>
                    <a:pt x="3" y="13"/>
                    <a:pt x="6" y="11"/>
                  </a:cubicBezTo>
                  <a:cubicBezTo>
                    <a:pt x="17" y="2"/>
                    <a:pt x="67" y="0"/>
                    <a:pt x="8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30">
              <a:extLst>
                <a:ext uri="{FF2B5EF4-FFF2-40B4-BE49-F238E27FC236}">
                  <a16:creationId xmlns="" xmlns:a16="http://schemas.microsoft.com/office/drawing/2014/main" id="{C0A34A80-9120-49CD-B6D3-227FACB9F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0038" y="263525"/>
              <a:ext cx="38100" cy="26988"/>
            </a:xfrm>
            <a:custGeom>
              <a:avLst/>
              <a:gdLst>
                <a:gd name="T0" fmla="*/ 95 w 95"/>
                <a:gd name="T1" fmla="*/ 15 h 32"/>
                <a:gd name="T2" fmla="*/ 9 w 95"/>
                <a:gd name="T3" fmla="*/ 30 h 32"/>
                <a:gd name="T4" fmla="*/ 20 w 95"/>
                <a:gd name="T5" fmla="*/ 6 h 32"/>
                <a:gd name="T6" fmla="*/ 82 w 95"/>
                <a:gd name="T7" fmla="*/ 1 h 32"/>
                <a:gd name="T8" fmla="*/ 95 w 95"/>
                <a:gd name="T9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32">
                  <a:moveTo>
                    <a:pt x="95" y="15"/>
                  </a:moveTo>
                  <a:cubicBezTo>
                    <a:pt x="64" y="32"/>
                    <a:pt x="36" y="32"/>
                    <a:pt x="9" y="30"/>
                  </a:cubicBezTo>
                  <a:cubicBezTo>
                    <a:pt x="0" y="14"/>
                    <a:pt x="9" y="8"/>
                    <a:pt x="20" y="6"/>
                  </a:cubicBezTo>
                  <a:cubicBezTo>
                    <a:pt x="41" y="3"/>
                    <a:pt x="62" y="1"/>
                    <a:pt x="82" y="1"/>
                  </a:cubicBezTo>
                  <a:cubicBezTo>
                    <a:pt x="85" y="0"/>
                    <a:pt x="89" y="7"/>
                    <a:pt x="9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31">
              <a:extLst>
                <a:ext uri="{FF2B5EF4-FFF2-40B4-BE49-F238E27FC236}">
                  <a16:creationId xmlns="" xmlns:a16="http://schemas.microsoft.com/office/drawing/2014/main" id="{E6C9CAF6-B720-41E0-8D22-09D44E7F5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950" y="280988"/>
              <a:ext cx="36513" cy="31750"/>
            </a:xfrm>
            <a:custGeom>
              <a:avLst/>
              <a:gdLst>
                <a:gd name="T0" fmla="*/ 0 w 90"/>
                <a:gd name="T1" fmla="*/ 28 h 39"/>
                <a:gd name="T2" fmla="*/ 16 w 90"/>
                <a:gd name="T3" fmla="*/ 9 h 39"/>
                <a:gd name="T4" fmla="*/ 75 w 90"/>
                <a:gd name="T5" fmla="*/ 0 h 39"/>
                <a:gd name="T6" fmla="*/ 89 w 90"/>
                <a:gd name="T7" fmla="*/ 10 h 39"/>
                <a:gd name="T8" fmla="*/ 81 w 90"/>
                <a:gd name="T9" fmla="*/ 24 h 39"/>
                <a:gd name="T10" fmla="*/ 0 w 90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9">
                  <a:moveTo>
                    <a:pt x="0" y="28"/>
                  </a:moveTo>
                  <a:cubicBezTo>
                    <a:pt x="8" y="19"/>
                    <a:pt x="11" y="10"/>
                    <a:pt x="16" y="9"/>
                  </a:cubicBezTo>
                  <a:cubicBezTo>
                    <a:pt x="36" y="5"/>
                    <a:pt x="55" y="2"/>
                    <a:pt x="75" y="0"/>
                  </a:cubicBezTo>
                  <a:cubicBezTo>
                    <a:pt x="80" y="0"/>
                    <a:pt x="88" y="5"/>
                    <a:pt x="89" y="10"/>
                  </a:cubicBezTo>
                  <a:cubicBezTo>
                    <a:pt x="90" y="14"/>
                    <a:pt x="85" y="23"/>
                    <a:pt x="81" y="24"/>
                  </a:cubicBezTo>
                  <a:cubicBezTo>
                    <a:pt x="56" y="30"/>
                    <a:pt x="31" y="39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32">
              <a:extLst>
                <a:ext uri="{FF2B5EF4-FFF2-40B4-BE49-F238E27FC236}">
                  <a16:creationId xmlns="" xmlns:a16="http://schemas.microsoft.com/office/drawing/2014/main" id="{D21DB0E7-AB19-4EAA-B7EE-E39AA0DA3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1450" y="292100"/>
              <a:ext cx="36513" cy="33338"/>
            </a:xfrm>
            <a:custGeom>
              <a:avLst/>
              <a:gdLst>
                <a:gd name="T0" fmla="*/ 90 w 90"/>
                <a:gd name="T1" fmla="*/ 26 h 41"/>
                <a:gd name="T2" fmla="*/ 9 w 90"/>
                <a:gd name="T3" fmla="*/ 41 h 41"/>
                <a:gd name="T4" fmla="*/ 1 w 90"/>
                <a:gd name="T5" fmla="*/ 29 h 41"/>
                <a:gd name="T6" fmla="*/ 6 w 90"/>
                <a:gd name="T7" fmla="*/ 20 h 41"/>
                <a:gd name="T8" fmla="*/ 85 w 90"/>
                <a:gd name="T9" fmla="*/ 14 h 41"/>
                <a:gd name="T10" fmla="*/ 90 w 90"/>
                <a:gd name="T11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41">
                  <a:moveTo>
                    <a:pt x="90" y="26"/>
                  </a:moveTo>
                  <a:cubicBezTo>
                    <a:pt x="65" y="40"/>
                    <a:pt x="37" y="41"/>
                    <a:pt x="9" y="41"/>
                  </a:cubicBezTo>
                  <a:cubicBezTo>
                    <a:pt x="6" y="41"/>
                    <a:pt x="2" y="34"/>
                    <a:pt x="1" y="29"/>
                  </a:cubicBezTo>
                  <a:cubicBezTo>
                    <a:pt x="0" y="27"/>
                    <a:pt x="3" y="20"/>
                    <a:pt x="6" y="20"/>
                  </a:cubicBezTo>
                  <a:cubicBezTo>
                    <a:pt x="32" y="15"/>
                    <a:pt x="57" y="0"/>
                    <a:pt x="85" y="14"/>
                  </a:cubicBezTo>
                  <a:cubicBezTo>
                    <a:pt x="87" y="15"/>
                    <a:pt x="87" y="19"/>
                    <a:pt x="9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33">
              <a:extLst>
                <a:ext uri="{FF2B5EF4-FFF2-40B4-BE49-F238E27FC236}">
                  <a16:creationId xmlns="" xmlns:a16="http://schemas.microsoft.com/office/drawing/2014/main" id="{7D72A775-BFCA-4238-B2BD-3E91D1A46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9688" y="334963"/>
              <a:ext cx="36513" cy="31750"/>
            </a:xfrm>
            <a:custGeom>
              <a:avLst/>
              <a:gdLst>
                <a:gd name="T0" fmla="*/ 0 w 87"/>
                <a:gd name="T1" fmla="*/ 17 h 37"/>
                <a:gd name="T2" fmla="*/ 76 w 87"/>
                <a:gd name="T3" fmla="*/ 2 h 37"/>
                <a:gd name="T4" fmla="*/ 86 w 87"/>
                <a:gd name="T5" fmla="*/ 11 h 37"/>
                <a:gd name="T6" fmla="*/ 83 w 87"/>
                <a:gd name="T7" fmla="*/ 21 h 37"/>
                <a:gd name="T8" fmla="*/ 4 w 87"/>
                <a:gd name="T9" fmla="*/ 29 h 37"/>
                <a:gd name="T10" fmla="*/ 0 w 87"/>
                <a:gd name="T11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37">
                  <a:moveTo>
                    <a:pt x="0" y="17"/>
                  </a:moveTo>
                  <a:cubicBezTo>
                    <a:pt x="24" y="0"/>
                    <a:pt x="50" y="3"/>
                    <a:pt x="76" y="2"/>
                  </a:cubicBezTo>
                  <a:cubicBezTo>
                    <a:pt x="79" y="2"/>
                    <a:pt x="84" y="7"/>
                    <a:pt x="86" y="11"/>
                  </a:cubicBezTo>
                  <a:cubicBezTo>
                    <a:pt x="87" y="13"/>
                    <a:pt x="85" y="19"/>
                    <a:pt x="83" y="21"/>
                  </a:cubicBezTo>
                  <a:cubicBezTo>
                    <a:pt x="72" y="31"/>
                    <a:pt x="18" y="37"/>
                    <a:pt x="4" y="29"/>
                  </a:cubicBezTo>
                  <a:cubicBezTo>
                    <a:pt x="2" y="27"/>
                    <a:pt x="2" y="2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34">
              <a:extLst>
                <a:ext uri="{FF2B5EF4-FFF2-40B4-BE49-F238E27FC236}">
                  <a16:creationId xmlns="" xmlns:a16="http://schemas.microsoft.com/office/drawing/2014/main" id="{A338310B-B811-4348-A3A3-6FB4A2C6F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738" y="79375"/>
              <a:ext cx="34925" cy="36513"/>
            </a:xfrm>
            <a:custGeom>
              <a:avLst/>
              <a:gdLst>
                <a:gd name="T0" fmla="*/ 85 w 85"/>
                <a:gd name="T1" fmla="*/ 11 h 44"/>
                <a:gd name="T2" fmla="*/ 73 w 85"/>
                <a:gd name="T3" fmla="*/ 28 h 44"/>
                <a:gd name="T4" fmla="*/ 16 w 85"/>
                <a:gd name="T5" fmla="*/ 43 h 44"/>
                <a:gd name="T6" fmla="*/ 1 w 85"/>
                <a:gd name="T7" fmla="*/ 35 h 44"/>
                <a:gd name="T8" fmla="*/ 8 w 85"/>
                <a:gd name="T9" fmla="*/ 20 h 44"/>
                <a:gd name="T10" fmla="*/ 78 w 85"/>
                <a:gd name="T11" fmla="*/ 0 h 44"/>
                <a:gd name="T12" fmla="*/ 85 w 85"/>
                <a:gd name="T13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44">
                  <a:moveTo>
                    <a:pt x="85" y="11"/>
                  </a:moveTo>
                  <a:cubicBezTo>
                    <a:pt x="81" y="17"/>
                    <a:pt x="79" y="26"/>
                    <a:pt x="73" y="28"/>
                  </a:cubicBezTo>
                  <a:cubicBezTo>
                    <a:pt x="55" y="34"/>
                    <a:pt x="35" y="39"/>
                    <a:pt x="16" y="43"/>
                  </a:cubicBezTo>
                  <a:cubicBezTo>
                    <a:pt x="11" y="44"/>
                    <a:pt x="3" y="39"/>
                    <a:pt x="1" y="35"/>
                  </a:cubicBezTo>
                  <a:cubicBezTo>
                    <a:pt x="0" y="31"/>
                    <a:pt x="4" y="21"/>
                    <a:pt x="8" y="20"/>
                  </a:cubicBezTo>
                  <a:cubicBezTo>
                    <a:pt x="31" y="12"/>
                    <a:pt x="55" y="7"/>
                    <a:pt x="78" y="0"/>
                  </a:cubicBezTo>
                  <a:cubicBezTo>
                    <a:pt x="81" y="4"/>
                    <a:pt x="83" y="7"/>
                    <a:pt x="8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35">
              <a:extLst>
                <a:ext uri="{FF2B5EF4-FFF2-40B4-BE49-F238E27FC236}">
                  <a16:creationId xmlns="" xmlns:a16="http://schemas.microsoft.com/office/drawing/2014/main" id="{3B099DDE-66F0-4F52-891B-815ECFF19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5650" y="111125"/>
              <a:ext cx="36513" cy="38100"/>
            </a:xfrm>
            <a:custGeom>
              <a:avLst/>
              <a:gdLst>
                <a:gd name="T0" fmla="*/ 86 w 86"/>
                <a:gd name="T1" fmla="*/ 14 h 47"/>
                <a:gd name="T2" fmla="*/ 0 w 86"/>
                <a:gd name="T3" fmla="*/ 29 h 47"/>
                <a:gd name="T4" fmla="*/ 86 w 86"/>
                <a:gd name="T5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47">
                  <a:moveTo>
                    <a:pt x="86" y="14"/>
                  </a:moveTo>
                  <a:cubicBezTo>
                    <a:pt x="64" y="40"/>
                    <a:pt x="23" y="47"/>
                    <a:pt x="0" y="29"/>
                  </a:cubicBezTo>
                  <a:cubicBezTo>
                    <a:pt x="24" y="6"/>
                    <a:pt x="60" y="0"/>
                    <a:pt x="8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36">
              <a:extLst>
                <a:ext uri="{FF2B5EF4-FFF2-40B4-BE49-F238E27FC236}">
                  <a16:creationId xmlns="" xmlns:a16="http://schemas.microsoft.com/office/drawing/2014/main" id="{1857310E-E6F4-43EA-8187-2D8B0F258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8838" y="523875"/>
              <a:ext cx="36513" cy="41275"/>
            </a:xfrm>
            <a:custGeom>
              <a:avLst/>
              <a:gdLst>
                <a:gd name="T0" fmla="*/ 0 w 92"/>
                <a:gd name="T1" fmla="*/ 35 h 51"/>
                <a:gd name="T2" fmla="*/ 74 w 92"/>
                <a:gd name="T3" fmla="*/ 1 h 51"/>
                <a:gd name="T4" fmla="*/ 90 w 92"/>
                <a:gd name="T5" fmla="*/ 8 h 51"/>
                <a:gd name="T6" fmla="*/ 87 w 92"/>
                <a:gd name="T7" fmla="*/ 22 h 51"/>
                <a:gd name="T8" fmla="*/ 19 w 92"/>
                <a:gd name="T9" fmla="*/ 50 h 51"/>
                <a:gd name="T10" fmla="*/ 0 w 92"/>
                <a:gd name="T11" fmla="*/ 3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51">
                  <a:moveTo>
                    <a:pt x="0" y="35"/>
                  </a:moveTo>
                  <a:cubicBezTo>
                    <a:pt x="30" y="21"/>
                    <a:pt x="52" y="10"/>
                    <a:pt x="74" y="1"/>
                  </a:cubicBezTo>
                  <a:cubicBezTo>
                    <a:pt x="78" y="0"/>
                    <a:pt x="86" y="4"/>
                    <a:pt x="90" y="8"/>
                  </a:cubicBezTo>
                  <a:cubicBezTo>
                    <a:pt x="92" y="10"/>
                    <a:pt x="90" y="20"/>
                    <a:pt x="87" y="22"/>
                  </a:cubicBezTo>
                  <a:cubicBezTo>
                    <a:pt x="65" y="32"/>
                    <a:pt x="42" y="41"/>
                    <a:pt x="19" y="50"/>
                  </a:cubicBezTo>
                  <a:cubicBezTo>
                    <a:pt x="17" y="51"/>
                    <a:pt x="12" y="44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37">
              <a:extLst>
                <a:ext uri="{FF2B5EF4-FFF2-40B4-BE49-F238E27FC236}">
                  <a16:creationId xmlns="" xmlns:a16="http://schemas.microsoft.com/office/drawing/2014/main" id="{A2DB54FB-B9A2-443B-AF5E-76077A32C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3188" y="317500"/>
              <a:ext cx="39688" cy="25400"/>
            </a:xfrm>
            <a:custGeom>
              <a:avLst/>
              <a:gdLst>
                <a:gd name="T0" fmla="*/ 0 w 98"/>
                <a:gd name="T1" fmla="*/ 12 h 32"/>
                <a:gd name="T2" fmla="*/ 85 w 98"/>
                <a:gd name="T3" fmla="*/ 0 h 32"/>
                <a:gd name="T4" fmla="*/ 80 w 98"/>
                <a:gd name="T5" fmla="*/ 26 h 32"/>
                <a:gd name="T6" fmla="*/ 14 w 98"/>
                <a:gd name="T7" fmla="*/ 32 h 32"/>
                <a:gd name="T8" fmla="*/ 0 w 98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2">
                  <a:moveTo>
                    <a:pt x="0" y="12"/>
                  </a:moveTo>
                  <a:cubicBezTo>
                    <a:pt x="34" y="7"/>
                    <a:pt x="61" y="3"/>
                    <a:pt x="85" y="0"/>
                  </a:cubicBezTo>
                  <a:cubicBezTo>
                    <a:pt x="98" y="16"/>
                    <a:pt x="92" y="24"/>
                    <a:pt x="80" y="26"/>
                  </a:cubicBezTo>
                  <a:cubicBezTo>
                    <a:pt x="58" y="30"/>
                    <a:pt x="36" y="31"/>
                    <a:pt x="14" y="32"/>
                  </a:cubicBezTo>
                  <a:cubicBezTo>
                    <a:pt x="11" y="32"/>
                    <a:pt x="9" y="25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38">
              <a:extLst>
                <a:ext uri="{FF2B5EF4-FFF2-40B4-BE49-F238E27FC236}">
                  <a16:creationId xmlns="" xmlns:a16="http://schemas.microsoft.com/office/drawing/2014/main" id="{3CDA2BE7-DE1E-4BA8-87E2-C78809393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2150" y="139700"/>
              <a:ext cx="34925" cy="31750"/>
            </a:xfrm>
            <a:custGeom>
              <a:avLst/>
              <a:gdLst>
                <a:gd name="T0" fmla="*/ 87 w 87"/>
                <a:gd name="T1" fmla="*/ 9 h 38"/>
                <a:gd name="T2" fmla="*/ 75 w 87"/>
                <a:gd name="T3" fmla="*/ 26 h 38"/>
                <a:gd name="T4" fmla="*/ 17 w 87"/>
                <a:gd name="T5" fmla="*/ 37 h 38"/>
                <a:gd name="T6" fmla="*/ 0 w 87"/>
                <a:gd name="T7" fmla="*/ 26 h 38"/>
                <a:gd name="T8" fmla="*/ 12 w 87"/>
                <a:gd name="T9" fmla="*/ 12 h 38"/>
                <a:gd name="T10" fmla="*/ 80 w 87"/>
                <a:gd name="T11" fmla="*/ 0 h 38"/>
                <a:gd name="T12" fmla="*/ 87 w 87"/>
                <a:gd name="T13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38">
                  <a:moveTo>
                    <a:pt x="87" y="9"/>
                  </a:moveTo>
                  <a:cubicBezTo>
                    <a:pt x="83" y="15"/>
                    <a:pt x="80" y="25"/>
                    <a:pt x="75" y="26"/>
                  </a:cubicBezTo>
                  <a:cubicBezTo>
                    <a:pt x="56" y="31"/>
                    <a:pt x="37" y="35"/>
                    <a:pt x="17" y="37"/>
                  </a:cubicBezTo>
                  <a:cubicBezTo>
                    <a:pt x="12" y="38"/>
                    <a:pt x="6" y="30"/>
                    <a:pt x="0" y="26"/>
                  </a:cubicBezTo>
                  <a:cubicBezTo>
                    <a:pt x="4" y="21"/>
                    <a:pt x="7" y="13"/>
                    <a:pt x="12" y="12"/>
                  </a:cubicBezTo>
                  <a:cubicBezTo>
                    <a:pt x="34" y="7"/>
                    <a:pt x="57" y="4"/>
                    <a:pt x="80" y="0"/>
                  </a:cubicBezTo>
                  <a:cubicBezTo>
                    <a:pt x="82" y="3"/>
                    <a:pt x="84" y="6"/>
                    <a:pt x="8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39">
              <a:extLst>
                <a:ext uri="{FF2B5EF4-FFF2-40B4-BE49-F238E27FC236}">
                  <a16:creationId xmlns="" xmlns:a16="http://schemas.microsoft.com/office/drawing/2014/main" id="{8889037F-8255-4461-9C53-C83FD3A93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1800" y="220663"/>
              <a:ext cx="36513" cy="33338"/>
            </a:xfrm>
            <a:custGeom>
              <a:avLst/>
              <a:gdLst>
                <a:gd name="T0" fmla="*/ 88 w 88"/>
                <a:gd name="T1" fmla="*/ 16 h 42"/>
                <a:gd name="T2" fmla="*/ 77 w 88"/>
                <a:gd name="T3" fmla="*/ 31 h 42"/>
                <a:gd name="T4" fmla="*/ 15 w 88"/>
                <a:gd name="T5" fmla="*/ 42 h 42"/>
                <a:gd name="T6" fmla="*/ 1 w 88"/>
                <a:gd name="T7" fmla="*/ 32 h 42"/>
                <a:gd name="T8" fmla="*/ 6 w 88"/>
                <a:gd name="T9" fmla="*/ 19 h 42"/>
                <a:gd name="T10" fmla="*/ 88 w 88"/>
                <a:gd name="T11" fmla="*/ 1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42">
                  <a:moveTo>
                    <a:pt x="88" y="16"/>
                  </a:moveTo>
                  <a:cubicBezTo>
                    <a:pt x="83" y="22"/>
                    <a:pt x="81" y="31"/>
                    <a:pt x="77" y="31"/>
                  </a:cubicBezTo>
                  <a:cubicBezTo>
                    <a:pt x="56" y="36"/>
                    <a:pt x="36" y="40"/>
                    <a:pt x="15" y="42"/>
                  </a:cubicBezTo>
                  <a:cubicBezTo>
                    <a:pt x="11" y="42"/>
                    <a:pt x="4" y="36"/>
                    <a:pt x="1" y="32"/>
                  </a:cubicBezTo>
                  <a:cubicBezTo>
                    <a:pt x="0" y="29"/>
                    <a:pt x="4" y="19"/>
                    <a:pt x="6" y="19"/>
                  </a:cubicBezTo>
                  <a:cubicBezTo>
                    <a:pt x="32" y="14"/>
                    <a:pt x="58" y="0"/>
                    <a:pt x="8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40">
              <a:extLst>
                <a:ext uri="{FF2B5EF4-FFF2-40B4-BE49-F238E27FC236}">
                  <a16:creationId xmlns="" xmlns:a16="http://schemas.microsoft.com/office/drawing/2014/main" id="{72DF127F-68F6-4681-94BC-566794CA0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3925" y="479425"/>
              <a:ext cx="33338" cy="36513"/>
            </a:xfrm>
            <a:custGeom>
              <a:avLst/>
              <a:gdLst>
                <a:gd name="T0" fmla="*/ 0 w 81"/>
                <a:gd name="T1" fmla="*/ 44 h 44"/>
                <a:gd name="T2" fmla="*/ 81 w 81"/>
                <a:gd name="T3" fmla="*/ 9 h 44"/>
                <a:gd name="T4" fmla="*/ 0 w 81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44">
                  <a:moveTo>
                    <a:pt x="0" y="44"/>
                  </a:moveTo>
                  <a:cubicBezTo>
                    <a:pt x="5" y="15"/>
                    <a:pt x="43" y="0"/>
                    <a:pt x="81" y="9"/>
                  </a:cubicBezTo>
                  <a:cubicBezTo>
                    <a:pt x="72" y="31"/>
                    <a:pt x="52" y="40"/>
                    <a:pt x="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41">
              <a:extLst>
                <a:ext uri="{FF2B5EF4-FFF2-40B4-BE49-F238E27FC236}">
                  <a16:creationId xmlns="" xmlns:a16="http://schemas.microsoft.com/office/drawing/2014/main" id="{CE9ECDD2-4DEB-4A65-BC20-2B6D430FEB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9150" y="588963"/>
              <a:ext cx="20638" cy="68263"/>
            </a:xfrm>
            <a:custGeom>
              <a:avLst/>
              <a:gdLst>
                <a:gd name="T0" fmla="*/ 40 w 53"/>
                <a:gd name="T1" fmla="*/ 0 h 84"/>
                <a:gd name="T2" fmla="*/ 47 w 53"/>
                <a:gd name="T3" fmla="*/ 4 h 84"/>
                <a:gd name="T4" fmla="*/ 51 w 53"/>
                <a:gd name="T5" fmla="*/ 20 h 84"/>
                <a:gd name="T6" fmla="*/ 16 w 53"/>
                <a:gd name="T7" fmla="*/ 76 h 84"/>
                <a:gd name="T8" fmla="*/ 2 w 53"/>
                <a:gd name="T9" fmla="*/ 60 h 84"/>
                <a:gd name="T10" fmla="*/ 40 w 53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84">
                  <a:moveTo>
                    <a:pt x="40" y="0"/>
                  </a:moveTo>
                  <a:cubicBezTo>
                    <a:pt x="45" y="2"/>
                    <a:pt x="47" y="3"/>
                    <a:pt x="47" y="4"/>
                  </a:cubicBezTo>
                  <a:cubicBezTo>
                    <a:pt x="49" y="9"/>
                    <a:pt x="53" y="17"/>
                    <a:pt x="51" y="20"/>
                  </a:cubicBezTo>
                  <a:cubicBezTo>
                    <a:pt x="41" y="40"/>
                    <a:pt x="31" y="61"/>
                    <a:pt x="16" y="76"/>
                  </a:cubicBezTo>
                  <a:cubicBezTo>
                    <a:pt x="8" y="84"/>
                    <a:pt x="0" y="70"/>
                    <a:pt x="2" y="60"/>
                  </a:cubicBezTo>
                  <a:cubicBezTo>
                    <a:pt x="6" y="36"/>
                    <a:pt x="18" y="15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42">
              <a:extLst>
                <a:ext uri="{FF2B5EF4-FFF2-40B4-BE49-F238E27FC236}">
                  <a16:creationId xmlns="" xmlns:a16="http://schemas.microsoft.com/office/drawing/2014/main" id="{C66E6D6F-5DE3-46C9-AA47-F499DBE5E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2650" y="38100"/>
              <a:ext cx="34925" cy="39688"/>
            </a:xfrm>
            <a:custGeom>
              <a:avLst/>
              <a:gdLst>
                <a:gd name="T0" fmla="*/ 0 w 88"/>
                <a:gd name="T1" fmla="*/ 42 h 48"/>
                <a:gd name="T2" fmla="*/ 85 w 88"/>
                <a:gd name="T3" fmla="*/ 0 h 48"/>
                <a:gd name="T4" fmla="*/ 86 w 88"/>
                <a:gd name="T5" fmla="*/ 23 h 48"/>
                <a:gd name="T6" fmla="*/ 0 w 88"/>
                <a:gd name="T7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48">
                  <a:moveTo>
                    <a:pt x="0" y="42"/>
                  </a:moveTo>
                  <a:cubicBezTo>
                    <a:pt x="23" y="11"/>
                    <a:pt x="55" y="14"/>
                    <a:pt x="85" y="0"/>
                  </a:cubicBezTo>
                  <a:cubicBezTo>
                    <a:pt x="85" y="12"/>
                    <a:pt x="88" y="20"/>
                    <a:pt x="86" y="23"/>
                  </a:cubicBezTo>
                  <a:cubicBezTo>
                    <a:pt x="72" y="38"/>
                    <a:pt x="30" y="48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43">
              <a:extLst>
                <a:ext uri="{FF2B5EF4-FFF2-40B4-BE49-F238E27FC236}">
                  <a16:creationId xmlns="" xmlns:a16="http://schemas.microsoft.com/office/drawing/2014/main" id="{C772672F-AEEB-4FC2-B0E5-60FCA6651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5025" y="700088"/>
              <a:ext cx="15875" cy="30163"/>
            </a:xfrm>
            <a:custGeom>
              <a:avLst/>
              <a:gdLst>
                <a:gd name="T0" fmla="*/ 34 w 38"/>
                <a:gd name="T1" fmla="*/ 33 h 36"/>
                <a:gd name="T2" fmla="*/ 27 w 38"/>
                <a:gd name="T3" fmla="*/ 36 h 36"/>
                <a:gd name="T4" fmla="*/ 1 w 38"/>
                <a:gd name="T5" fmla="*/ 10 h 36"/>
                <a:gd name="T6" fmla="*/ 13 w 38"/>
                <a:gd name="T7" fmla="*/ 1 h 36"/>
                <a:gd name="T8" fmla="*/ 34 w 38"/>
                <a:gd name="T9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4" y="33"/>
                  </a:moveTo>
                  <a:cubicBezTo>
                    <a:pt x="29" y="35"/>
                    <a:pt x="28" y="36"/>
                    <a:pt x="27" y="36"/>
                  </a:cubicBezTo>
                  <a:cubicBezTo>
                    <a:pt x="11" y="34"/>
                    <a:pt x="0" y="27"/>
                    <a:pt x="1" y="10"/>
                  </a:cubicBezTo>
                  <a:cubicBezTo>
                    <a:pt x="2" y="7"/>
                    <a:pt x="10" y="0"/>
                    <a:pt x="13" y="1"/>
                  </a:cubicBezTo>
                  <a:cubicBezTo>
                    <a:pt x="27" y="6"/>
                    <a:pt x="38" y="14"/>
                    <a:pt x="3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2" name="Group 161">
            <a:extLst>
              <a:ext uri="{FF2B5EF4-FFF2-40B4-BE49-F238E27FC236}">
                <a16:creationId xmlns="" xmlns:a16="http://schemas.microsoft.com/office/drawing/2014/main" id="{B854ABA0-5487-4821-B2F2-349225F2294D}"/>
              </a:ext>
            </a:extLst>
          </p:cNvPr>
          <p:cNvGrpSpPr/>
          <p:nvPr/>
        </p:nvGrpSpPr>
        <p:grpSpPr>
          <a:xfrm>
            <a:off x="8092896" y="220717"/>
            <a:ext cx="1033652" cy="1598064"/>
            <a:chOff x="7478257" y="2193205"/>
            <a:chExt cx="452893" cy="700189"/>
          </a:xfrm>
        </p:grpSpPr>
        <p:sp>
          <p:nvSpPr>
            <p:cNvPr id="163" name="Oval 162">
              <a:extLst>
                <a:ext uri="{FF2B5EF4-FFF2-40B4-BE49-F238E27FC236}">
                  <a16:creationId xmlns="" xmlns:a16="http://schemas.microsoft.com/office/drawing/2014/main" id="{4C5AABC9-36F0-408A-898D-9413B94E35B6}"/>
                </a:ext>
              </a:extLst>
            </p:cNvPr>
            <p:cNvSpPr/>
            <p:nvPr/>
          </p:nvSpPr>
          <p:spPr>
            <a:xfrm>
              <a:off x="7478257" y="2786413"/>
              <a:ext cx="452893" cy="106981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4" name="Freeform 17">
              <a:extLst>
                <a:ext uri="{FF2B5EF4-FFF2-40B4-BE49-F238E27FC236}">
                  <a16:creationId xmlns="" xmlns:a16="http://schemas.microsoft.com/office/drawing/2014/main" id="{7003277C-2D44-4FB9-8071-68E3F805B6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8257" y="2193205"/>
              <a:ext cx="452893" cy="646699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8" name="TextBox 167">
            <a:extLst>
              <a:ext uri="{FF2B5EF4-FFF2-40B4-BE49-F238E27FC236}">
                <a16:creationId xmlns="" xmlns:a16="http://schemas.microsoft.com/office/drawing/2014/main" id="{B67F2147-4484-40D5-B546-A8F47DFE51AF}"/>
              </a:ext>
            </a:extLst>
          </p:cNvPr>
          <p:cNvSpPr txBox="1"/>
          <p:nvPr/>
        </p:nvSpPr>
        <p:spPr>
          <a:xfrm>
            <a:off x="1010228" y="5043618"/>
            <a:ext cx="1033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2800" dirty="0" smtClean="0"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07</a:t>
            </a:r>
            <a:endParaRPr lang="en-GB" sz="2800" dirty="0"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170" name="TextBox 169">
            <a:extLst>
              <a:ext uri="{FF2B5EF4-FFF2-40B4-BE49-F238E27FC236}">
                <a16:creationId xmlns="" xmlns:a16="http://schemas.microsoft.com/office/drawing/2014/main" id="{2A81A2BA-1F7F-4BD4-80CB-D4E689347B7E}"/>
              </a:ext>
            </a:extLst>
          </p:cNvPr>
          <p:cNvSpPr txBox="1"/>
          <p:nvPr/>
        </p:nvSpPr>
        <p:spPr>
          <a:xfrm>
            <a:off x="6486765" y="3700141"/>
            <a:ext cx="103365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500" dirty="0">
                <a:solidFill>
                  <a:schemeClr val="bg1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03</a:t>
            </a:r>
            <a:endParaRPr lang="en-GB" sz="3500" dirty="0">
              <a:solidFill>
                <a:schemeClr val="bg1"/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72" name="TextBox 171">
            <a:extLst>
              <a:ext uri="{FF2B5EF4-FFF2-40B4-BE49-F238E27FC236}">
                <a16:creationId xmlns="" xmlns:a16="http://schemas.microsoft.com/office/drawing/2014/main" id="{BF02C3D4-8338-4FF8-A1C8-C6390D4E80A8}"/>
              </a:ext>
            </a:extLst>
          </p:cNvPr>
          <p:cNvSpPr txBox="1"/>
          <p:nvPr/>
        </p:nvSpPr>
        <p:spPr>
          <a:xfrm>
            <a:off x="236483" y="3391319"/>
            <a:ext cx="4372363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74D67"/>
                </a:solidFill>
                <a:effectLst/>
                <a:uLnTx/>
                <a:uFillTx/>
                <a:latin typeface="Kanit" pitchFamily="2" charset="-34"/>
                <a:cs typeface="Kanit" pitchFamily="2" charset="-34"/>
              </a:rPr>
              <a:t>ผู้ให้การสนับสนุนงบประมาณ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50" i="0" strike="noStrike" kern="1200" cap="none" spc="0" normalizeH="0" baseline="0" noProof="0" dirty="0" smtClean="0">
              <a:ln>
                <a:noFill/>
              </a:ln>
              <a:solidFill>
                <a:srgbClr val="074D67"/>
              </a:solidFill>
              <a:effectLst/>
              <a:uLnTx/>
              <a:uFillTx/>
              <a:latin typeface="Kanit" pitchFamily="2" charset="-34"/>
              <a:cs typeface="Kanit" pitchFamily="2" charset="-34"/>
            </a:endParaRPr>
          </a:p>
          <a:p>
            <a:pPr algn="just">
              <a:defRPr/>
            </a:pPr>
            <a:r>
              <a:rPr lang="th-TH" sz="2000" dirty="0" smtClean="0"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สำนักงานคณะกรรมการการอาชีวศึกษา</a:t>
            </a:r>
            <a:endParaRPr lang="en-GB" sz="2000" dirty="0" smtClean="0"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000" dirty="0" smtClean="0"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กรมการขนส่งทางบก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="" xmlns:a16="http://schemas.microsoft.com/office/drawing/2014/main" id="{9054FD7B-D1AA-4AA9-9961-99A55CE36CA8}"/>
              </a:ext>
            </a:extLst>
          </p:cNvPr>
          <p:cNvSpPr txBox="1"/>
          <p:nvPr/>
        </p:nvSpPr>
        <p:spPr>
          <a:xfrm>
            <a:off x="6999891" y="2143010"/>
            <a:ext cx="477695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400" b="1" u="sng" dirty="0" smtClean="0">
                <a:solidFill>
                  <a:srgbClr val="7030A0"/>
                </a:solidFill>
                <a:latin typeface="Kanit" pitchFamily="2" charset="-34"/>
                <a:cs typeface="Kanit" pitchFamily="2" charset="-34"/>
              </a:rPr>
              <a:t>การเตรียมความพร้อม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400" b="1" u="sng" dirty="0" smtClean="0">
                <a:solidFill>
                  <a:srgbClr val="7030A0"/>
                </a:solidFill>
                <a:latin typeface="Kanit" pitchFamily="2" charset="-34"/>
                <a:cs typeface="Kanit" pitchFamily="2" charset="-34"/>
              </a:rPr>
              <a:t>ของสถานศึกษาที่ตั้งศูนย์อาชีวะอาสา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2000" u="sng" dirty="0" smtClean="0">
              <a:solidFill>
                <a:schemeClr val="accent6">
                  <a:lumMod val="50000"/>
                </a:schemeClr>
              </a:solidFill>
              <a:latin typeface="Kanit" pitchFamily="2" charset="-34"/>
              <a:cs typeface="Kanit" pitchFamily="2" charset="-34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th-TH" sz="2000" dirty="0" smtClean="0">
                <a:solidFill>
                  <a:schemeClr val="accent6">
                    <a:lumMod val="50000"/>
                  </a:schemeClr>
                </a:solidFill>
                <a:latin typeface="Kanit" pitchFamily="2" charset="-34"/>
                <a:cs typeface="Kanit" pitchFamily="2" charset="-34"/>
              </a:rPr>
              <a:t> ประสานสำนักงานขนส่งจังหวัดเลือกจุดที่ตั้งศูนย์อาชีวะอาสา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th-TH" sz="2000" dirty="0" smtClean="0">
                <a:solidFill>
                  <a:schemeClr val="accent6">
                    <a:lumMod val="50000"/>
                  </a:schemeClr>
                </a:solidFill>
                <a:latin typeface="Kanit" pitchFamily="2" charset="-34"/>
                <a:cs typeface="Kanit" pitchFamily="2" charset="-34"/>
              </a:rPr>
              <a:t> แต่งตั้งคณะกรรมการดำเนินงานและปฏิบัติงานศูนย์อาชีวะอาสา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th-TH" sz="2000" dirty="0" smtClean="0">
                <a:solidFill>
                  <a:schemeClr val="accent6">
                    <a:lumMod val="50000"/>
                  </a:schemeClr>
                </a:solidFill>
                <a:latin typeface="Kanit" pitchFamily="2" charset="-34"/>
                <a:cs typeface="Kanit" pitchFamily="2" charset="-34"/>
              </a:rPr>
              <a:t> ฝึกอบรมปฏิบัติการเข้มข้น ครู นักเรียน นักศึกษา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h-TH" sz="2000" dirty="0" smtClean="0">
                <a:solidFill>
                  <a:schemeClr val="accent6">
                    <a:lumMod val="50000"/>
                  </a:schemeClr>
                </a:solidFill>
                <a:latin typeface="Kanit" pitchFamily="2" charset="-34"/>
                <a:cs typeface="Kanit" pitchFamily="2" charset="-34"/>
              </a:rPr>
              <a:t>- ปฏิบัติงานศูนย์อาชีวะอาสา</a:t>
            </a:r>
          </a:p>
          <a:p>
            <a:pPr>
              <a:defRPr/>
            </a:pPr>
            <a:r>
              <a:rPr lang="th-TH" sz="2000" dirty="0" smtClean="0">
                <a:solidFill>
                  <a:schemeClr val="accent6">
                    <a:lumMod val="50000"/>
                  </a:schemeClr>
                </a:solidFill>
                <a:latin typeface="Kanit" pitchFamily="2" charset="-34"/>
                <a:cs typeface="Kanit" pitchFamily="2" charset="-34"/>
              </a:rPr>
              <a:t>-  รายงานผลการปฏิบัติงานผ่านระบบรายงานผลออนไลน์ </a:t>
            </a:r>
            <a:r>
              <a:rPr lang="en-US" sz="2000" b="1" dirty="0" smtClean="0">
                <a:solidFill>
                  <a:srgbClr val="FF0066"/>
                </a:solidFill>
              </a:rPr>
              <a:t>http</a:t>
            </a:r>
            <a:r>
              <a:rPr lang="th-TH" sz="2000" b="1" dirty="0" smtClean="0">
                <a:solidFill>
                  <a:srgbClr val="FF0066"/>
                </a:solidFill>
              </a:rPr>
              <a:t>://</a:t>
            </a:r>
            <a:r>
              <a:rPr lang="en-US" sz="2000" b="1" dirty="0" err="1" smtClean="0">
                <a:solidFill>
                  <a:srgbClr val="FF0066"/>
                </a:solidFill>
              </a:rPr>
              <a:t>vecrsa</a:t>
            </a:r>
            <a:r>
              <a:rPr lang="th-TH" sz="2000" b="1" dirty="0" smtClean="0">
                <a:solidFill>
                  <a:srgbClr val="FF0066"/>
                </a:solidFill>
              </a:rPr>
              <a:t>.</a:t>
            </a:r>
            <a:r>
              <a:rPr lang="en-US" sz="2000" b="1" dirty="0" err="1" smtClean="0">
                <a:solidFill>
                  <a:srgbClr val="FF0066"/>
                </a:solidFill>
              </a:rPr>
              <a:t>vec</a:t>
            </a:r>
            <a:r>
              <a:rPr lang="th-TH" sz="2000" b="1" dirty="0" smtClean="0">
                <a:solidFill>
                  <a:srgbClr val="FF0066"/>
                </a:solidFill>
              </a:rPr>
              <a:t>.</a:t>
            </a:r>
            <a:r>
              <a:rPr lang="en-US" sz="2000" b="1" dirty="0" smtClean="0">
                <a:solidFill>
                  <a:srgbClr val="FF0066"/>
                </a:solidFill>
              </a:rPr>
              <a:t>go</a:t>
            </a:r>
            <a:r>
              <a:rPr lang="th-TH" sz="2000" b="1" dirty="0" smtClean="0">
                <a:solidFill>
                  <a:srgbClr val="FF0066"/>
                </a:solidFill>
              </a:rPr>
              <a:t>.</a:t>
            </a:r>
            <a:r>
              <a:rPr lang="en-US" sz="2000" b="1" dirty="0" err="1" smtClean="0">
                <a:solidFill>
                  <a:srgbClr val="FF0066"/>
                </a:solidFill>
              </a:rPr>
              <a:t>th</a:t>
            </a:r>
            <a:endParaRPr kumimoji="0" lang="en-GB" sz="2800" b="0" i="0" u="sng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176" name="Rectangle 175">
            <a:extLst>
              <a:ext uri="{FF2B5EF4-FFF2-40B4-BE49-F238E27FC236}">
                <a16:creationId xmlns="" xmlns:a16="http://schemas.microsoft.com/office/drawing/2014/main" id="{0F1C02BF-ADCA-4784-82C1-18A60CAAAFAC}"/>
              </a:ext>
            </a:extLst>
          </p:cNvPr>
          <p:cNvSpPr/>
          <p:nvPr/>
        </p:nvSpPr>
        <p:spPr>
          <a:xfrm>
            <a:off x="325189" y="3153411"/>
            <a:ext cx="2859446" cy="78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Rectangle 176">
            <a:extLst>
              <a:ext uri="{FF2B5EF4-FFF2-40B4-BE49-F238E27FC236}">
                <a16:creationId xmlns="" xmlns:a16="http://schemas.microsoft.com/office/drawing/2014/main" id="{830A12B6-2C82-4BF0-A17A-4930AA6602B9}"/>
              </a:ext>
            </a:extLst>
          </p:cNvPr>
          <p:cNvSpPr/>
          <p:nvPr/>
        </p:nvSpPr>
        <p:spPr>
          <a:xfrm>
            <a:off x="8066698" y="1827441"/>
            <a:ext cx="1754928" cy="8558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>
            <a:extLst>
              <a:ext uri="{FF2B5EF4-FFF2-40B4-BE49-F238E27FC236}">
                <a16:creationId xmlns="" xmlns:a16="http://schemas.microsoft.com/office/drawing/2014/main" id="{390438A8-61CD-4C65-B1D2-DC8208675E84}"/>
              </a:ext>
            </a:extLst>
          </p:cNvPr>
          <p:cNvSpPr/>
          <p:nvPr/>
        </p:nvSpPr>
        <p:spPr>
          <a:xfrm>
            <a:off x="11512283" y="243039"/>
            <a:ext cx="451117" cy="4511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th-TH" dirty="0" smtClean="0"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4</a:t>
            </a:r>
            <a:endParaRPr lang="en-GB" dirty="0"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="" xmlns:a16="http://schemas.microsoft.com/office/drawing/2014/main" id="{565A7007-B6F4-40B9-882E-39A363A27E31}"/>
              </a:ext>
            </a:extLst>
          </p:cNvPr>
          <p:cNvSpPr txBox="1"/>
          <p:nvPr/>
        </p:nvSpPr>
        <p:spPr>
          <a:xfrm>
            <a:off x="332466" y="442049"/>
            <a:ext cx="4285518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400" b="1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อาชีวะอาสา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4000" b="1" dirty="0" smtClean="0">
                <a:solidFill>
                  <a:srgbClr val="7030A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เทศกาลปีใหม่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ปี พ.ศ.2562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="" xmlns:a16="http://schemas.microsoft.com/office/drawing/2014/main" id="{B67F2147-4484-40D5-B546-A8F47DFE51AF}"/>
              </a:ext>
            </a:extLst>
          </p:cNvPr>
          <p:cNvSpPr txBox="1"/>
          <p:nvPr/>
        </p:nvSpPr>
        <p:spPr>
          <a:xfrm>
            <a:off x="8099454" y="482129"/>
            <a:ext cx="1033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2800" dirty="0" smtClean="0"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08</a:t>
            </a:r>
            <a:endParaRPr lang="en-GB" sz="2800" dirty="0"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4874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>
            <a:extLst>
              <a:ext uri="{FF2B5EF4-FFF2-40B4-BE49-F238E27FC236}">
                <a16:creationId xmlns="" xmlns:a16="http://schemas.microsoft.com/office/drawing/2014/main" id="{EBBDCC75-D59D-4995-8A87-ABD2C9BA4578}"/>
              </a:ext>
            </a:extLst>
          </p:cNvPr>
          <p:cNvGrpSpPr/>
          <p:nvPr/>
        </p:nvGrpSpPr>
        <p:grpSpPr>
          <a:xfrm>
            <a:off x="1766577" y="252248"/>
            <a:ext cx="6841395" cy="6605752"/>
            <a:chOff x="4549775" y="1466850"/>
            <a:chExt cx="3092450" cy="3922713"/>
          </a:xfrm>
        </p:grpSpPr>
        <p:sp>
          <p:nvSpPr>
            <p:cNvPr id="6" name="Freeform 5">
              <a:extLst>
                <a:ext uri="{FF2B5EF4-FFF2-40B4-BE49-F238E27FC236}">
                  <a16:creationId xmlns="" xmlns:a16="http://schemas.microsoft.com/office/drawing/2014/main" id="{D1A724F6-CC61-4EAF-B004-6F02D61BF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9775" y="1466850"/>
              <a:ext cx="3092450" cy="3922713"/>
            </a:xfrm>
            <a:custGeom>
              <a:avLst/>
              <a:gdLst>
                <a:gd name="T0" fmla="*/ 1387 w 4410"/>
                <a:gd name="T1" fmla="*/ 2798 h 2798"/>
                <a:gd name="T2" fmla="*/ 2876 w 4410"/>
                <a:gd name="T3" fmla="*/ 2392 h 2798"/>
                <a:gd name="T4" fmla="*/ 3712 w 4410"/>
                <a:gd name="T5" fmla="*/ 1825 h 2798"/>
                <a:gd name="T6" fmla="*/ 2634 w 4410"/>
                <a:gd name="T7" fmla="*/ 1144 h 2798"/>
                <a:gd name="T8" fmla="*/ 3364 w 4410"/>
                <a:gd name="T9" fmla="*/ 921 h 2798"/>
                <a:gd name="T10" fmla="*/ 4107 w 4410"/>
                <a:gd name="T11" fmla="*/ 631 h 2798"/>
                <a:gd name="T12" fmla="*/ 3500 w 4410"/>
                <a:gd name="T13" fmla="*/ 372 h 2798"/>
                <a:gd name="T14" fmla="*/ 3802 w 4410"/>
                <a:gd name="T15" fmla="*/ 184 h 2798"/>
                <a:gd name="T16" fmla="*/ 4410 w 4410"/>
                <a:gd name="T17" fmla="*/ 0 h 2798"/>
                <a:gd name="T18" fmla="*/ 4066 w 4410"/>
                <a:gd name="T19" fmla="*/ 0 h 2798"/>
                <a:gd name="T20" fmla="*/ 2835 w 4410"/>
                <a:gd name="T21" fmla="*/ 306 h 2798"/>
                <a:gd name="T22" fmla="*/ 3594 w 4410"/>
                <a:gd name="T23" fmla="*/ 621 h 2798"/>
                <a:gd name="T24" fmla="*/ 1949 w 4410"/>
                <a:gd name="T25" fmla="*/ 1104 h 2798"/>
                <a:gd name="T26" fmla="*/ 1939 w 4410"/>
                <a:gd name="T27" fmla="*/ 1191 h 2798"/>
                <a:gd name="T28" fmla="*/ 2829 w 4410"/>
                <a:gd name="T29" fmla="*/ 1822 h 2798"/>
                <a:gd name="T30" fmla="*/ 1136 w 4410"/>
                <a:gd name="T31" fmla="*/ 2243 h 2798"/>
                <a:gd name="T32" fmla="*/ 0 w 4410"/>
                <a:gd name="T33" fmla="*/ 2685 h 2798"/>
                <a:gd name="T34" fmla="*/ 0 w 4410"/>
                <a:gd name="T35" fmla="*/ 2798 h 2798"/>
                <a:gd name="T36" fmla="*/ 1387 w 4410"/>
                <a:gd name="T37" fmla="*/ 2798 h 2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10" h="2798">
                  <a:moveTo>
                    <a:pt x="1387" y="2798"/>
                  </a:moveTo>
                  <a:cubicBezTo>
                    <a:pt x="1590" y="2615"/>
                    <a:pt x="2359" y="2534"/>
                    <a:pt x="2876" y="2392"/>
                  </a:cubicBezTo>
                  <a:cubicBezTo>
                    <a:pt x="3505" y="2220"/>
                    <a:pt x="3693" y="2022"/>
                    <a:pt x="3712" y="1825"/>
                  </a:cubicBezTo>
                  <a:cubicBezTo>
                    <a:pt x="3765" y="1299"/>
                    <a:pt x="2623" y="1305"/>
                    <a:pt x="2634" y="1144"/>
                  </a:cubicBezTo>
                  <a:cubicBezTo>
                    <a:pt x="2644" y="1007"/>
                    <a:pt x="3129" y="948"/>
                    <a:pt x="3364" y="921"/>
                  </a:cubicBezTo>
                  <a:cubicBezTo>
                    <a:pt x="3739" y="879"/>
                    <a:pt x="4086" y="784"/>
                    <a:pt x="4107" y="631"/>
                  </a:cubicBezTo>
                  <a:cubicBezTo>
                    <a:pt x="4143" y="377"/>
                    <a:pt x="3608" y="403"/>
                    <a:pt x="3500" y="372"/>
                  </a:cubicBezTo>
                  <a:cubicBezTo>
                    <a:pt x="3181" y="282"/>
                    <a:pt x="3396" y="234"/>
                    <a:pt x="3802" y="184"/>
                  </a:cubicBezTo>
                  <a:cubicBezTo>
                    <a:pt x="4172" y="138"/>
                    <a:pt x="4365" y="106"/>
                    <a:pt x="4410" y="0"/>
                  </a:cubicBezTo>
                  <a:cubicBezTo>
                    <a:pt x="4066" y="0"/>
                    <a:pt x="4066" y="0"/>
                    <a:pt x="4066" y="0"/>
                  </a:cubicBezTo>
                  <a:cubicBezTo>
                    <a:pt x="3945" y="129"/>
                    <a:pt x="2829" y="68"/>
                    <a:pt x="2835" y="306"/>
                  </a:cubicBezTo>
                  <a:cubicBezTo>
                    <a:pt x="2839" y="481"/>
                    <a:pt x="3599" y="506"/>
                    <a:pt x="3594" y="621"/>
                  </a:cubicBezTo>
                  <a:cubicBezTo>
                    <a:pt x="3587" y="771"/>
                    <a:pt x="2144" y="733"/>
                    <a:pt x="1949" y="1104"/>
                  </a:cubicBezTo>
                  <a:cubicBezTo>
                    <a:pt x="1934" y="1133"/>
                    <a:pt x="1938" y="1156"/>
                    <a:pt x="1939" y="1191"/>
                  </a:cubicBezTo>
                  <a:cubicBezTo>
                    <a:pt x="1952" y="1468"/>
                    <a:pt x="2882" y="1583"/>
                    <a:pt x="2829" y="1822"/>
                  </a:cubicBezTo>
                  <a:cubicBezTo>
                    <a:pt x="2783" y="2029"/>
                    <a:pt x="2384" y="1941"/>
                    <a:pt x="1136" y="2243"/>
                  </a:cubicBezTo>
                  <a:cubicBezTo>
                    <a:pt x="939" y="2291"/>
                    <a:pt x="246" y="2452"/>
                    <a:pt x="0" y="2685"/>
                  </a:cubicBezTo>
                  <a:cubicBezTo>
                    <a:pt x="0" y="2798"/>
                    <a:pt x="0" y="2798"/>
                    <a:pt x="0" y="2798"/>
                  </a:cubicBezTo>
                  <a:lnTo>
                    <a:pt x="1387" y="279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="" xmlns:a16="http://schemas.microsoft.com/office/drawing/2014/main" id="{987A8BD2-51F0-4E4F-B22A-0FB2D650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9775" y="1504659"/>
              <a:ext cx="3047382" cy="3726154"/>
            </a:xfrm>
            <a:custGeom>
              <a:avLst/>
              <a:gdLst>
                <a:gd name="T0" fmla="*/ 1387 w 4395"/>
                <a:gd name="T1" fmla="*/ 2685 h 2685"/>
                <a:gd name="T2" fmla="*/ 2876 w 4395"/>
                <a:gd name="T3" fmla="*/ 2292 h 2685"/>
                <a:gd name="T4" fmla="*/ 3712 w 4395"/>
                <a:gd name="T5" fmla="*/ 1742 h 2685"/>
                <a:gd name="T6" fmla="*/ 2634 w 4395"/>
                <a:gd name="T7" fmla="*/ 1082 h 2685"/>
                <a:gd name="T8" fmla="*/ 3364 w 4395"/>
                <a:gd name="T9" fmla="*/ 866 h 2685"/>
                <a:gd name="T10" fmla="*/ 4107 w 4395"/>
                <a:gd name="T11" fmla="*/ 585 h 2685"/>
                <a:gd name="T12" fmla="*/ 3500 w 4395"/>
                <a:gd name="T13" fmla="*/ 334 h 2685"/>
                <a:gd name="T14" fmla="*/ 3802 w 4395"/>
                <a:gd name="T15" fmla="*/ 152 h 2685"/>
                <a:gd name="T16" fmla="*/ 4395 w 4395"/>
                <a:gd name="T17" fmla="*/ 0 h 2685"/>
                <a:gd name="T18" fmla="*/ 4033 w 4395"/>
                <a:gd name="T19" fmla="*/ 0 h 2685"/>
                <a:gd name="T20" fmla="*/ 2840 w 4395"/>
                <a:gd name="T21" fmla="*/ 270 h 2685"/>
                <a:gd name="T22" fmla="*/ 3594 w 4395"/>
                <a:gd name="T23" fmla="*/ 575 h 2685"/>
                <a:gd name="T24" fmla="*/ 1940 w 4395"/>
                <a:gd name="T25" fmla="*/ 1122 h 2685"/>
                <a:gd name="T26" fmla="*/ 2829 w 4395"/>
                <a:gd name="T27" fmla="*/ 1739 h 2685"/>
                <a:gd name="T28" fmla="*/ 1136 w 4395"/>
                <a:gd name="T29" fmla="*/ 2147 h 2685"/>
                <a:gd name="T30" fmla="*/ 0 w 4395"/>
                <a:gd name="T31" fmla="*/ 2685 h 2685"/>
                <a:gd name="T32" fmla="*/ 1387 w 4395"/>
                <a:gd name="T33" fmla="*/ 2685 h 2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95" h="2685">
                  <a:moveTo>
                    <a:pt x="1387" y="2685"/>
                  </a:moveTo>
                  <a:cubicBezTo>
                    <a:pt x="1590" y="2508"/>
                    <a:pt x="2359" y="2429"/>
                    <a:pt x="2876" y="2292"/>
                  </a:cubicBezTo>
                  <a:cubicBezTo>
                    <a:pt x="3505" y="2125"/>
                    <a:pt x="3714" y="1934"/>
                    <a:pt x="3712" y="1742"/>
                  </a:cubicBezTo>
                  <a:cubicBezTo>
                    <a:pt x="3708" y="1359"/>
                    <a:pt x="2623" y="1238"/>
                    <a:pt x="2634" y="1082"/>
                  </a:cubicBezTo>
                  <a:cubicBezTo>
                    <a:pt x="2644" y="949"/>
                    <a:pt x="3129" y="892"/>
                    <a:pt x="3364" y="866"/>
                  </a:cubicBezTo>
                  <a:cubicBezTo>
                    <a:pt x="3739" y="825"/>
                    <a:pt x="4110" y="735"/>
                    <a:pt x="4107" y="585"/>
                  </a:cubicBezTo>
                  <a:cubicBezTo>
                    <a:pt x="4104" y="397"/>
                    <a:pt x="3608" y="364"/>
                    <a:pt x="3500" y="334"/>
                  </a:cubicBezTo>
                  <a:cubicBezTo>
                    <a:pt x="3181" y="247"/>
                    <a:pt x="3396" y="202"/>
                    <a:pt x="3802" y="152"/>
                  </a:cubicBezTo>
                  <a:cubicBezTo>
                    <a:pt x="4266" y="94"/>
                    <a:pt x="4362" y="62"/>
                    <a:pt x="4395" y="0"/>
                  </a:cubicBezTo>
                  <a:cubicBezTo>
                    <a:pt x="4033" y="0"/>
                    <a:pt x="4033" y="0"/>
                    <a:pt x="4033" y="0"/>
                  </a:cubicBezTo>
                  <a:cubicBezTo>
                    <a:pt x="3907" y="77"/>
                    <a:pt x="2921" y="89"/>
                    <a:pt x="2840" y="270"/>
                  </a:cubicBezTo>
                  <a:cubicBezTo>
                    <a:pt x="2773" y="419"/>
                    <a:pt x="3599" y="464"/>
                    <a:pt x="3594" y="575"/>
                  </a:cubicBezTo>
                  <a:cubicBezTo>
                    <a:pt x="3585" y="751"/>
                    <a:pt x="2014" y="702"/>
                    <a:pt x="1940" y="1122"/>
                  </a:cubicBezTo>
                  <a:cubicBezTo>
                    <a:pt x="1893" y="1387"/>
                    <a:pt x="2882" y="1508"/>
                    <a:pt x="2829" y="1739"/>
                  </a:cubicBezTo>
                  <a:cubicBezTo>
                    <a:pt x="2783" y="1940"/>
                    <a:pt x="2384" y="1854"/>
                    <a:pt x="1136" y="2147"/>
                  </a:cubicBezTo>
                  <a:cubicBezTo>
                    <a:pt x="907" y="2200"/>
                    <a:pt x="169" y="2442"/>
                    <a:pt x="0" y="2685"/>
                  </a:cubicBezTo>
                  <a:lnTo>
                    <a:pt x="1387" y="26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565A7007-B6F4-40B9-882E-39A363A27E31}"/>
              </a:ext>
            </a:extLst>
          </p:cNvPr>
          <p:cNvSpPr txBox="1"/>
          <p:nvPr/>
        </p:nvSpPr>
        <p:spPr>
          <a:xfrm>
            <a:off x="553182" y="347455"/>
            <a:ext cx="65418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2.</a:t>
            </a:r>
            <a:r>
              <a:rPr lang="th-TH" sz="3600" b="1" noProof="0" dirty="0" smtClean="0">
                <a:solidFill>
                  <a:schemeClr val="accent6">
                    <a:lumMod val="50000"/>
                  </a:schemeClr>
                </a:solidFill>
                <a:latin typeface="Kanit" pitchFamily="2" charset="-34"/>
                <a:cs typeface="Kanit" pitchFamily="2" charset="-34"/>
              </a:rPr>
              <a:t> </a:t>
            </a:r>
            <a:r>
              <a:rPr lang="th-TH" sz="3600" b="1" dirty="0" smtClean="0">
                <a:solidFill>
                  <a:schemeClr val="accent6">
                    <a:lumMod val="50000"/>
                  </a:schemeClr>
                </a:solidFill>
                <a:latin typeface="Kanit" pitchFamily="2" charset="-34"/>
                <a:cs typeface="Kanit" pitchFamily="2" charset="-34"/>
              </a:rPr>
              <a:t>กิจกรรมรณรงค์ป้องกันและ       ลดอุบัติเหตุทางถนนภายในสถานศึกษา</a:t>
            </a:r>
          </a:p>
        </p:txBody>
      </p:sp>
      <p:grpSp>
        <p:nvGrpSpPr>
          <p:cNvPr id="3" name="Group 9">
            <a:extLst>
              <a:ext uri="{FF2B5EF4-FFF2-40B4-BE49-F238E27FC236}">
                <a16:creationId xmlns="" xmlns:a16="http://schemas.microsoft.com/office/drawing/2014/main" id="{1CD51FE4-1BE9-4725-8C5E-D585E86C49EB}"/>
              </a:ext>
            </a:extLst>
          </p:cNvPr>
          <p:cNvGrpSpPr/>
          <p:nvPr/>
        </p:nvGrpSpPr>
        <p:grpSpPr>
          <a:xfrm>
            <a:off x="860331" y="5139561"/>
            <a:ext cx="1078828" cy="1377160"/>
            <a:chOff x="7478257" y="2193205"/>
            <a:chExt cx="452893" cy="700189"/>
          </a:xfrm>
        </p:grpSpPr>
        <p:sp>
          <p:nvSpPr>
            <p:cNvPr id="11" name="Oval 10">
              <a:extLst>
                <a:ext uri="{FF2B5EF4-FFF2-40B4-BE49-F238E27FC236}">
                  <a16:creationId xmlns="" xmlns:a16="http://schemas.microsoft.com/office/drawing/2014/main" id="{AC61A92C-7461-488B-B685-D8503D3CD944}"/>
                </a:ext>
              </a:extLst>
            </p:cNvPr>
            <p:cNvSpPr/>
            <p:nvPr/>
          </p:nvSpPr>
          <p:spPr>
            <a:xfrm>
              <a:off x="7478257" y="2786413"/>
              <a:ext cx="452893" cy="106981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 17">
              <a:extLst>
                <a:ext uri="{FF2B5EF4-FFF2-40B4-BE49-F238E27FC236}">
                  <a16:creationId xmlns="" xmlns:a16="http://schemas.microsoft.com/office/drawing/2014/main" id="{EAFE7348-1270-48F4-B06C-3337B907A1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8257" y="2193205"/>
              <a:ext cx="452893" cy="646699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" name="Group 101">
            <a:extLst>
              <a:ext uri="{FF2B5EF4-FFF2-40B4-BE49-F238E27FC236}">
                <a16:creationId xmlns="" xmlns:a16="http://schemas.microsoft.com/office/drawing/2014/main" id="{043ABD47-F9C4-4180-B251-BA5EA328BD7A}"/>
              </a:ext>
            </a:extLst>
          </p:cNvPr>
          <p:cNvGrpSpPr/>
          <p:nvPr/>
        </p:nvGrpSpPr>
        <p:grpSpPr>
          <a:xfrm>
            <a:off x="202542" y="315310"/>
            <a:ext cx="9304065" cy="6542690"/>
            <a:chOff x="2943225" y="38100"/>
            <a:chExt cx="6305550" cy="6818313"/>
          </a:xfrm>
          <a:solidFill>
            <a:schemeClr val="bg2">
              <a:lumMod val="50000"/>
            </a:schemeClr>
          </a:solidFill>
        </p:grpSpPr>
        <p:sp>
          <p:nvSpPr>
            <p:cNvPr id="103" name="Freeform 86">
              <a:extLst>
                <a:ext uri="{FF2B5EF4-FFF2-40B4-BE49-F238E27FC236}">
                  <a16:creationId xmlns="" xmlns:a16="http://schemas.microsoft.com/office/drawing/2014/main" id="{80F0C35D-6EE0-4A50-A875-08A1FCAEB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3225" y="6856413"/>
              <a:ext cx="6305550" cy="0"/>
            </a:xfrm>
            <a:custGeom>
              <a:avLst/>
              <a:gdLst>
                <a:gd name="T0" fmla="*/ 0 w 15350"/>
                <a:gd name="T1" fmla="*/ 15350 w 1535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5350">
                  <a:moveTo>
                    <a:pt x="0" y="0"/>
                  </a:moveTo>
                  <a:cubicBezTo>
                    <a:pt x="5120" y="0"/>
                    <a:pt x="10235" y="0"/>
                    <a:pt x="153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reeform 89">
              <a:extLst>
                <a:ext uri="{FF2B5EF4-FFF2-40B4-BE49-F238E27FC236}">
                  <a16:creationId xmlns="" xmlns:a16="http://schemas.microsoft.com/office/drawing/2014/main" id="{A154FF12-18DB-454D-AEBB-AEE97A349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325" y="5073650"/>
              <a:ext cx="330200" cy="195263"/>
            </a:xfrm>
            <a:custGeom>
              <a:avLst/>
              <a:gdLst>
                <a:gd name="T0" fmla="*/ 15 w 803"/>
                <a:gd name="T1" fmla="*/ 238 h 238"/>
                <a:gd name="T2" fmla="*/ 0 w 803"/>
                <a:gd name="T3" fmla="*/ 176 h 238"/>
                <a:gd name="T4" fmla="*/ 789 w 803"/>
                <a:gd name="T5" fmla="*/ 0 h 238"/>
                <a:gd name="T6" fmla="*/ 803 w 803"/>
                <a:gd name="T7" fmla="*/ 56 h 238"/>
                <a:gd name="T8" fmla="*/ 15 w 803"/>
                <a:gd name="T9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3" h="238">
                  <a:moveTo>
                    <a:pt x="15" y="238"/>
                  </a:moveTo>
                  <a:cubicBezTo>
                    <a:pt x="10" y="218"/>
                    <a:pt x="5" y="199"/>
                    <a:pt x="0" y="176"/>
                  </a:cubicBezTo>
                  <a:cubicBezTo>
                    <a:pt x="264" y="117"/>
                    <a:pt x="525" y="59"/>
                    <a:pt x="789" y="0"/>
                  </a:cubicBezTo>
                  <a:cubicBezTo>
                    <a:pt x="795" y="22"/>
                    <a:pt x="799" y="40"/>
                    <a:pt x="803" y="56"/>
                  </a:cubicBezTo>
                  <a:cubicBezTo>
                    <a:pt x="769" y="77"/>
                    <a:pt x="175" y="214"/>
                    <a:pt x="15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Freeform 90">
              <a:extLst>
                <a:ext uri="{FF2B5EF4-FFF2-40B4-BE49-F238E27FC236}">
                  <a16:creationId xmlns="" xmlns:a16="http://schemas.microsoft.com/office/drawing/2014/main" id="{34BE5A1F-E8DD-4233-81A0-9CD1CD122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8350" y="5321300"/>
              <a:ext cx="330200" cy="184150"/>
            </a:xfrm>
            <a:custGeom>
              <a:avLst/>
              <a:gdLst>
                <a:gd name="T0" fmla="*/ 792 w 804"/>
                <a:gd name="T1" fmla="*/ 4 h 224"/>
                <a:gd name="T2" fmla="*/ 804 w 804"/>
                <a:gd name="T3" fmla="*/ 61 h 224"/>
                <a:gd name="T4" fmla="*/ 13 w 804"/>
                <a:gd name="T5" fmla="*/ 224 h 224"/>
                <a:gd name="T6" fmla="*/ 2 w 804"/>
                <a:gd name="T7" fmla="*/ 184 h 224"/>
                <a:gd name="T8" fmla="*/ 0 w 804"/>
                <a:gd name="T9" fmla="*/ 166 h 224"/>
                <a:gd name="T10" fmla="*/ 792 w 804"/>
                <a:gd name="T11" fmla="*/ 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4" h="224">
                  <a:moveTo>
                    <a:pt x="792" y="4"/>
                  </a:moveTo>
                  <a:cubicBezTo>
                    <a:pt x="795" y="20"/>
                    <a:pt x="799" y="38"/>
                    <a:pt x="804" y="61"/>
                  </a:cubicBezTo>
                  <a:cubicBezTo>
                    <a:pt x="539" y="118"/>
                    <a:pt x="277" y="171"/>
                    <a:pt x="13" y="224"/>
                  </a:cubicBezTo>
                  <a:cubicBezTo>
                    <a:pt x="8" y="207"/>
                    <a:pt x="4" y="196"/>
                    <a:pt x="2" y="184"/>
                  </a:cubicBezTo>
                  <a:cubicBezTo>
                    <a:pt x="0" y="178"/>
                    <a:pt x="1" y="171"/>
                    <a:pt x="0" y="166"/>
                  </a:cubicBezTo>
                  <a:cubicBezTo>
                    <a:pt x="32" y="149"/>
                    <a:pt x="757" y="0"/>
                    <a:pt x="79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Freeform 91">
              <a:extLst>
                <a:ext uri="{FF2B5EF4-FFF2-40B4-BE49-F238E27FC236}">
                  <a16:creationId xmlns="" xmlns:a16="http://schemas.microsoft.com/office/drawing/2014/main" id="{BCA7B6DD-0A17-41FC-AD03-599FCDDF3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6375" y="5554663"/>
              <a:ext cx="331788" cy="204788"/>
            </a:xfrm>
            <a:custGeom>
              <a:avLst/>
              <a:gdLst>
                <a:gd name="T0" fmla="*/ 781 w 807"/>
                <a:gd name="T1" fmla="*/ 0 h 250"/>
                <a:gd name="T2" fmla="*/ 790 w 807"/>
                <a:gd name="T3" fmla="*/ 12 h 250"/>
                <a:gd name="T4" fmla="*/ 758 w 807"/>
                <a:gd name="T5" fmla="*/ 75 h 250"/>
                <a:gd name="T6" fmla="*/ 56 w 807"/>
                <a:gd name="T7" fmla="*/ 244 h 250"/>
                <a:gd name="T8" fmla="*/ 17 w 807"/>
                <a:gd name="T9" fmla="*/ 250 h 250"/>
                <a:gd name="T10" fmla="*/ 0 w 807"/>
                <a:gd name="T11" fmla="*/ 189 h 250"/>
                <a:gd name="T12" fmla="*/ 781 w 807"/>
                <a:gd name="T13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7" h="250">
                  <a:moveTo>
                    <a:pt x="781" y="0"/>
                  </a:moveTo>
                  <a:cubicBezTo>
                    <a:pt x="787" y="8"/>
                    <a:pt x="789" y="10"/>
                    <a:pt x="790" y="12"/>
                  </a:cubicBezTo>
                  <a:cubicBezTo>
                    <a:pt x="807" y="59"/>
                    <a:pt x="805" y="63"/>
                    <a:pt x="758" y="75"/>
                  </a:cubicBezTo>
                  <a:cubicBezTo>
                    <a:pt x="524" y="131"/>
                    <a:pt x="290" y="188"/>
                    <a:pt x="56" y="244"/>
                  </a:cubicBezTo>
                  <a:cubicBezTo>
                    <a:pt x="44" y="247"/>
                    <a:pt x="33" y="248"/>
                    <a:pt x="17" y="250"/>
                  </a:cubicBezTo>
                  <a:cubicBezTo>
                    <a:pt x="11" y="231"/>
                    <a:pt x="6" y="212"/>
                    <a:pt x="0" y="189"/>
                  </a:cubicBezTo>
                  <a:cubicBezTo>
                    <a:pt x="261" y="120"/>
                    <a:pt x="521" y="58"/>
                    <a:pt x="7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reeform 92">
              <a:extLst>
                <a:ext uri="{FF2B5EF4-FFF2-40B4-BE49-F238E27FC236}">
                  <a16:creationId xmlns="" xmlns:a16="http://schemas.microsoft.com/office/drawing/2014/main" id="{87492318-48DD-4AF8-B833-3865E380F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125" y="4754563"/>
              <a:ext cx="323850" cy="255588"/>
            </a:xfrm>
            <a:custGeom>
              <a:avLst/>
              <a:gdLst>
                <a:gd name="T0" fmla="*/ 765 w 790"/>
                <a:gd name="T1" fmla="*/ 0 h 311"/>
                <a:gd name="T2" fmla="*/ 790 w 790"/>
                <a:gd name="T3" fmla="*/ 58 h 311"/>
                <a:gd name="T4" fmla="*/ 749 w 790"/>
                <a:gd name="T5" fmla="*/ 78 h 311"/>
                <a:gd name="T6" fmla="*/ 200 w 790"/>
                <a:gd name="T7" fmla="*/ 261 h 311"/>
                <a:gd name="T8" fmla="*/ 19 w 790"/>
                <a:gd name="T9" fmla="*/ 311 h 311"/>
                <a:gd name="T10" fmla="*/ 0 w 790"/>
                <a:gd name="T11" fmla="*/ 246 h 311"/>
                <a:gd name="T12" fmla="*/ 765 w 790"/>
                <a:gd name="T1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311">
                  <a:moveTo>
                    <a:pt x="765" y="0"/>
                  </a:moveTo>
                  <a:cubicBezTo>
                    <a:pt x="774" y="21"/>
                    <a:pt x="781" y="38"/>
                    <a:pt x="790" y="58"/>
                  </a:cubicBezTo>
                  <a:cubicBezTo>
                    <a:pt x="775" y="66"/>
                    <a:pt x="762" y="73"/>
                    <a:pt x="749" y="78"/>
                  </a:cubicBezTo>
                  <a:cubicBezTo>
                    <a:pt x="570" y="151"/>
                    <a:pt x="386" y="208"/>
                    <a:pt x="200" y="261"/>
                  </a:cubicBezTo>
                  <a:cubicBezTo>
                    <a:pt x="142" y="277"/>
                    <a:pt x="83" y="293"/>
                    <a:pt x="19" y="311"/>
                  </a:cubicBezTo>
                  <a:cubicBezTo>
                    <a:pt x="12" y="289"/>
                    <a:pt x="7" y="270"/>
                    <a:pt x="0" y="246"/>
                  </a:cubicBezTo>
                  <a:cubicBezTo>
                    <a:pt x="260" y="175"/>
                    <a:pt x="515" y="103"/>
                    <a:pt x="7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8" name="Freeform 93">
              <a:extLst>
                <a:ext uri="{FF2B5EF4-FFF2-40B4-BE49-F238E27FC236}">
                  <a16:creationId xmlns="" xmlns:a16="http://schemas.microsoft.com/office/drawing/2014/main" id="{3E4C61FA-3624-4BF4-B4F7-72E3C2B3F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5513" y="5840413"/>
              <a:ext cx="323850" cy="257175"/>
            </a:xfrm>
            <a:custGeom>
              <a:avLst/>
              <a:gdLst>
                <a:gd name="T0" fmla="*/ 22 w 787"/>
                <a:gd name="T1" fmla="*/ 314 h 314"/>
                <a:gd name="T2" fmla="*/ 0 w 787"/>
                <a:gd name="T3" fmla="*/ 257 h 314"/>
                <a:gd name="T4" fmla="*/ 770 w 787"/>
                <a:gd name="T5" fmla="*/ 0 h 314"/>
                <a:gd name="T6" fmla="*/ 787 w 787"/>
                <a:gd name="T7" fmla="*/ 59 h 314"/>
                <a:gd name="T8" fmla="*/ 22 w 787"/>
                <a:gd name="T9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314">
                  <a:moveTo>
                    <a:pt x="22" y="314"/>
                  </a:moveTo>
                  <a:cubicBezTo>
                    <a:pt x="15" y="295"/>
                    <a:pt x="8" y="278"/>
                    <a:pt x="0" y="257"/>
                  </a:cubicBezTo>
                  <a:cubicBezTo>
                    <a:pt x="254" y="159"/>
                    <a:pt x="509" y="76"/>
                    <a:pt x="770" y="0"/>
                  </a:cubicBezTo>
                  <a:cubicBezTo>
                    <a:pt x="777" y="23"/>
                    <a:pt x="782" y="41"/>
                    <a:pt x="787" y="59"/>
                  </a:cubicBezTo>
                  <a:cubicBezTo>
                    <a:pt x="531" y="145"/>
                    <a:pt x="279" y="229"/>
                    <a:pt x="22" y="3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Freeform 94">
              <a:extLst>
                <a:ext uri="{FF2B5EF4-FFF2-40B4-BE49-F238E27FC236}">
                  <a16:creationId xmlns="" xmlns:a16="http://schemas.microsoft.com/office/drawing/2014/main" id="{CBEE9D19-28B6-4CD6-9909-7305972BE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8400" y="2874963"/>
              <a:ext cx="130175" cy="155575"/>
            </a:xfrm>
            <a:custGeom>
              <a:avLst/>
              <a:gdLst>
                <a:gd name="T0" fmla="*/ 23 w 316"/>
                <a:gd name="T1" fmla="*/ 0 h 190"/>
                <a:gd name="T2" fmla="*/ 316 w 316"/>
                <a:gd name="T3" fmla="*/ 147 h 190"/>
                <a:gd name="T4" fmla="*/ 296 w 316"/>
                <a:gd name="T5" fmla="*/ 190 h 190"/>
                <a:gd name="T6" fmla="*/ 0 w 316"/>
                <a:gd name="T7" fmla="*/ 40 h 190"/>
                <a:gd name="T8" fmla="*/ 23 w 316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190">
                  <a:moveTo>
                    <a:pt x="23" y="0"/>
                  </a:moveTo>
                  <a:cubicBezTo>
                    <a:pt x="124" y="50"/>
                    <a:pt x="218" y="98"/>
                    <a:pt x="316" y="147"/>
                  </a:cubicBezTo>
                  <a:cubicBezTo>
                    <a:pt x="309" y="161"/>
                    <a:pt x="303" y="173"/>
                    <a:pt x="296" y="190"/>
                  </a:cubicBezTo>
                  <a:cubicBezTo>
                    <a:pt x="194" y="145"/>
                    <a:pt x="96" y="99"/>
                    <a:pt x="0" y="40"/>
                  </a:cubicBezTo>
                  <a:cubicBezTo>
                    <a:pt x="8" y="26"/>
                    <a:pt x="15" y="1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 95">
              <a:extLst>
                <a:ext uri="{FF2B5EF4-FFF2-40B4-BE49-F238E27FC236}">
                  <a16:creationId xmlns="" xmlns:a16="http://schemas.microsoft.com/office/drawing/2014/main" id="{9E74DF55-1E3F-49BA-BDE4-50AC898FE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0425" y="3732213"/>
              <a:ext cx="128588" cy="165100"/>
            </a:xfrm>
            <a:custGeom>
              <a:avLst/>
              <a:gdLst>
                <a:gd name="T0" fmla="*/ 0 w 312"/>
                <a:gd name="T1" fmla="*/ 42 h 202"/>
                <a:gd name="T2" fmla="*/ 22 w 312"/>
                <a:gd name="T3" fmla="*/ 0 h 202"/>
                <a:gd name="T4" fmla="*/ 312 w 312"/>
                <a:gd name="T5" fmla="*/ 160 h 202"/>
                <a:gd name="T6" fmla="*/ 286 w 312"/>
                <a:gd name="T7" fmla="*/ 202 h 202"/>
                <a:gd name="T8" fmla="*/ 0 w 312"/>
                <a:gd name="T9" fmla="*/ 4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02">
                  <a:moveTo>
                    <a:pt x="0" y="42"/>
                  </a:moveTo>
                  <a:cubicBezTo>
                    <a:pt x="8" y="27"/>
                    <a:pt x="14" y="16"/>
                    <a:pt x="22" y="0"/>
                  </a:cubicBezTo>
                  <a:cubicBezTo>
                    <a:pt x="122" y="48"/>
                    <a:pt x="215" y="103"/>
                    <a:pt x="312" y="160"/>
                  </a:cubicBezTo>
                  <a:cubicBezTo>
                    <a:pt x="302" y="175"/>
                    <a:pt x="295" y="187"/>
                    <a:pt x="286" y="202"/>
                  </a:cubicBezTo>
                  <a:cubicBezTo>
                    <a:pt x="190" y="148"/>
                    <a:pt x="97" y="97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 96">
              <a:extLst>
                <a:ext uri="{FF2B5EF4-FFF2-40B4-BE49-F238E27FC236}">
                  <a16:creationId xmlns="" xmlns:a16="http://schemas.microsoft.com/office/drawing/2014/main" id="{53F9CBA2-34C2-410F-925E-A060AE8DB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1000" y="3297238"/>
              <a:ext cx="133350" cy="142875"/>
            </a:xfrm>
            <a:custGeom>
              <a:avLst/>
              <a:gdLst>
                <a:gd name="T0" fmla="*/ 322 w 322"/>
                <a:gd name="T1" fmla="*/ 127 h 174"/>
                <a:gd name="T2" fmla="*/ 304 w 322"/>
                <a:gd name="T3" fmla="*/ 174 h 174"/>
                <a:gd name="T4" fmla="*/ 0 w 322"/>
                <a:gd name="T5" fmla="*/ 47 h 174"/>
                <a:gd name="T6" fmla="*/ 19 w 322"/>
                <a:gd name="T7" fmla="*/ 0 h 174"/>
                <a:gd name="T8" fmla="*/ 322 w 322"/>
                <a:gd name="T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174">
                  <a:moveTo>
                    <a:pt x="322" y="127"/>
                  </a:moveTo>
                  <a:cubicBezTo>
                    <a:pt x="316" y="143"/>
                    <a:pt x="311" y="156"/>
                    <a:pt x="304" y="174"/>
                  </a:cubicBezTo>
                  <a:cubicBezTo>
                    <a:pt x="201" y="131"/>
                    <a:pt x="103" y="90"/>
                    <a:pt x="0" y="47"/>
                  </a:cubicBezTo>
                  <a:cubicBezTo>
                    <a:pt x="7" y="31"/>
                    <a:pt x="12" y="18"/>
                    <a:pt x="19" y="0"/>
                  </a:cubicBezTo>
                  <a:cubicBezTo>
                    <a:pt x="121" y="42"/>
                    <a:pt x="220" y="84"/>
                    <a:pt x="32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2" name="Freeform 97">
              <a:extLst>
                <a:ext uri="{FF2B5EF4-FFF2-40B4-BE49-F238E27FC236}">
                  <a16:creationId xmlns="" xmlns:a16="http://schemas.microsoft.com/office/drawing/2014/main" id="{01C3D2E1-6D32-4DB4-A7AB-A72B7A647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8113" y="3095625"/>
              <a:ext cx="133350" cy="142875"/>
            </a:xfrm>
            <a:custGeom>
              <a:avLst/>
              <a:gdLst>
                <a:gd name="T0" fmla="*/ 0 w 323"/>
                <a:gd name="T1" fmla="*/ 47 h 174"/>
                <a:gd name="T2" fmla="*/ 20 w 323"/>
                <a:gd name="T3" fmla="*/ 0 h 174"/>
                <a:gd name="T4" fmla="*/ 323 w 323"/>
                <a:gd name="T5" fmla="*/ 126 h 174"/>
                <a:gd name="T6" fmla="*/ 305 w 323"/>
                <a:gd name="T7" fmla="*/ 174 h 174"/>
                <a:gd name="T8" fmla="*/ 0 w 323"/>
                <a:gd name="T9" fmla="*/ 4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174">
                  <a:moveTo>
                    <a:pt x="0" y="47"/>
                  </a:moveTo>
                  <a:cubicBezTo>
                    <a:pt x="8" y="29"/>
                    <a:pt x="13" y="17"/>
                    <a:pt x="20" y="0"/>
                  </a:cubicBezTo>
                  <a:cubicBezTo>
                    <a:pt x="121" y="42"/>
                    <a:pt x="219" y="83"/>
                    <a:pt x="323" y="126"/>
                  </a:cubicBezTo>
                  <a:cubicBezTo>
                    <a:pt x="317" y="142"/>
                    <a:pt x="311" y="156"/>
                    <a:pt x="305" y="174"/>
                  </a:cubicBezTo>
                  <a:cubicBezTo>
                    <a:pt x="202" y="131"/>
                    <a:pt x="104" y="90"/>
                    <a:pt x="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" name="Freeform 98">
              <a:extLst>
                <a:ext uri="{FF2B5EF4-FFF2-40B4-BE49-F238E27FC236}">
                  <a16:creationId xmlns="" xmlns:a16="http://schemas.microsoft.com/office/drawing/2014/main" id="{55879D9A-D6DB-450A-8AA6-FE49F80D0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9975" y="4445000"/>
              <a:ext cx="120650" cy="185738"/>
            </a:xfrm>
            <a:custGeom>
              <a:avLst/>
              <a:gdLst>
                <a:gd name="T0" fmla="*/ 19 w 291"/>
                <a:gd name="T1" fmla="*/ 226 h 226"/>
                <a:gd name="T2" fmla="*/ 6 w 291"/>
                <a:gd name="T3" fmla="*/ 204 h 226"/>
                <a:gd name="T4" fmla="*/ 0 w 291"/>
                <a:gd name="T5" fmla="*/ 180 h 226"/>
                <a:gd name="T6" fmla="*/ 251 w 291"/>
                <a:gd name="T7" fmla="*/ 0 h 226"/>
                <a:gd name="T8" fmla="*/ 291 w 291"/>
                <a:gd name="T9" fmla="*/ 28 h 226"/>
                <a:gd name="T10" fmla="*/ 19 w 291"/>
                <a:gd name="T11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1" h="226">
                  <a:moveTo>
                    <a:pt x="19" y="226"/>
                  </a:moveTo>
                  <a:cubicBezTo>
                    <a:pt x="13" y="215"/>
                    <a:pt x="8" y="210"/>
                    <a:pt x="6" y="204"/>
                  </a:cubicBezTo>
                  <a:cubicBezTo>
                    <a:pt x="3" y="198"/>
                    <a:pt x="2" y="192"/>
                    <a:pt x="0" y="180"/>
                  </a:cubicBezTo>
                  <a:cubicBezTo>
                    <a:pt x="91" y="134"/>
                    <a:pt x="182" y="84"/>
                    <a:pt x="251" y="0"/>
                  </a:cubicBezTo>
                  <a:cubicBezTo>
                    <a:pt x="264" y="9"/>
                    <a:pt x="276" y="17"/>
                    <a:pt x="291" y="28"/>
                  </a:cubicBezTo>
                  <a:cubicBezTo>
                    <a:pt x="219" y="122"/>
                    <a:pt x="123" y="176"/>
                    <a:pt x="19" y="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4" name="Freeform 99">
              <a:extLst>
                <a:ext uri="{FF2B5EF4-FFF2-40B4-BE49-F238E27FC236}">
                  <a16:creationId xmlns="" xmlns:a16="http://schemas.microsoft.com/office/drawing/2014/main" id="{E85B5991-2F06-45AC-BCEA-03B99A5EA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3888" y="3505200"/>
              <a:ext cx="131763" cy="149225"/>
            </a:xfrm>
            <a:custGeom>
              <a:avLst/>
              <a:gdLst>
                <a:gd name="T0" fmla="*/ 0 w 320"/>
                <a:gd name="T1" fmla="*/ 45 h 181"/>
                <a:gd name="T2" fmla="*/ 11 w 320"/>
                <a:gd name="T3" fmla="*/ 16 h 181"/>
                <a:gd name="T4" fmla="*/ 24 w 320"/>
                <a:gd name="T5" fmla="*/ 0 h 181"/>
                <a:gd name="T6" fmla="*/ 320 w 320"/>
                <a:gd name="T7" fmla="*/ 135 h 181"/>
                <a:gd name="T8" fmla="*/ 298 w 320"/>
                <a:gd name="T9" fmla="*/ 181 h 181"/>
                <a:gd name="T10" fmla="*/ 0 w 320"/>
                <a:gd name="T11" fmla="*/ 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0" h="181">
                  <a:moveTo>
                    <a:pt x="0" y="45"/>
                  </a:moveTo>
                  <a:cubicBezTo>
                    <a:pt x="5" y="31"/>
                    <a:pt x="7" y="23"/>
                    <a:pt x="11" y="16"/>
                  </a:cubicBezTo>
                  <a:cubicBezTo>
                    <a:pt x="13" y="12"/>
                    <a:pt x="17" y="8"/>
                    <a:pt x="24" y="0"/>
                  </a:cubicBezTo>
                  <a:cubicBezTo>
                    <a:pt x="121" y="44"/>
                    <a:pt x="218" y="89"/>
                    <a:pt x="320" y="135"/>
                  </a:cubicBezTo>
                  <a:cubicBezTo>
                    <a:pt x="312" y="152"/>
                    <a:pt x="306" y="164"/>
                    <a:pt x="298" y="181"/>
                  </a:cubicBezTo>
                  <a:cubicBezTo>
                    <a:pt x="198" y="135"/>
                    <a:pt x="101" y="91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5" name="Freeform 100">
              <a:extLst>
                <a:ext uri="{FF2B5EF4-FFF2-40B4-BE49-F238E27FC236}">
                  <a16:creationId xmlns="" xmlns:a16="http://schemas.microsoft.com/office/drawing/2014/main" id="{001DDCAA-C90E-485B-B7C4-1CD7AE42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2675" y="4010025"/>
              <a:ext cx="107950" cy="217488"/>
            </a:xfrm>
            <a:custGeom>
              <a:avLst/>
              <a:gdLst>
                <a:gd name="T0" fmla="*/ 0 w 262"/>
                <a:gd name="T1" fmla="*/ 37 h 266"/>
                <a:gd name="T2" fmla="*/ 32 w 262"/>
                <a:gd name="T3" fmla="*/ 0 h 266"/>
                <a:gd name="T4" fmla="*/ 262 w 262"/>
                <a:gd name="T5" fmla="*/ 238 h 266"/>
                <a:gd name="T6" fmla="*/ 242 w 262"/>
                <a:gd name="T7" fmla="*/ 256 h 266"/>
                <a:gd name="T8" fmla="*/ 221 w 262"/>
                <a:gd name="T9" fmla="*/ 266 h 266"/>
                <a:gd name="T10" fmla="*/ 0 w 262"/>
                <a:gd name="T11" fmla="*/ 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2" h="266">
                  <a:moveTo>
                    <a:pt x="0" y="37"/>
                  </a:moveTo>
                  <a:cubicBezTo>
                    <a:pt x="13" y="22"/>
                    <a:pt x="21" y="13"/>
                    <a:pt x="32" y="0"/>
                  </a:cubicBezTo>
                  <a:cubicBezTo>
                    <a:pt x="122" y="69"/>
                    <a:pt x="202" y="142"/>
                    <a:pt x="262" y="238"/>
                  </a:cubicBezTo>
                  <a:cubicBezTo>
                    <a:pt x="253" y="246"/>
                    <a:pt x="248" y="252"/>
                    <a:pt x="242" y="256"/>
                  </a:cubicBezTo>
                  <a:cubicBezTo>
                    <a:pt x="236" y="259"/>
                    <a:pt x="230" y="261"/>
                    <a:pt x="221" y="266"/>
                  </a:cubicBezTo>
                  <a:cubicBezTo>
                    <a:pt x="162" y="177"/>
                    <a:pt x="85" y="106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6" name="Freeform 101">
              <a:extLst>
                <a:ext uri="{FF2B5EF4-FFF2-40B4-BE49-F238E27FC236}">
                  <a16:creationId xmlns="" xmlns:a16="http://schemas.microsoft.com/office/drawing/2014/main" id="{ABB4DFBA-86F4-4FDB-BB1E-82A995FC0E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6463" y="1908175"/>
              <a:ext cx="103188" cy="61913"/>
            </a:xfrm>
            <a:custGeom>
              <a:avLst/>
              <a:gdLst>
                <a:gd name="T0" fmla="*/ 248 w 251"/>
                <a:gd name="T1" fmla="*/ 34 h 76"/>
                <a:gd name="T2" fmla="*/ 98 w 251"/>
                <a:gd name="T3" fmla="*/ 59 h 76"/>
                <a:gd name="T4" fmla="*/ 36 w 251"/>
                <a:gd name="T5" fmla="*/ 68 h 76"/>
                <a:gd name="T6" fmla="*/ 3 w 251"/>
                <a:gd name="T7" fmla="*/ 56 h 76"/>
                <a:gd name="T8" fmla="*/ 33 w 251"/>
                <a:gd name="T9" fmla="*/ 33 h 76"/>
                <a:gd name="T10" fmla="*/ 135 w 251"/>
                <a:gd name="T11" fmla="*/ 16 h 76"/>
                <a:gd name="T12" fmla="*/ 225 w 251"/>
                <a:gd name="T13" fmla="*/ 3 h 76"/>
                <a:gd name="T14" fmla="*/ 248 w 251"/>
                <a:gd name="T15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76">
                  <a:moveTo>
                    <a:pt x="248" y="34"/>
                  </a:moveTo>
                  <a:cubicBezTo>
                    <a:pt x="197" y="43"/>
                    <a:pt x="148" y="51"/>
                    <a:pt x="98" y="59"/>
                  </a:cubicBezTo>
                  <a:cubicBezTo>
                    <a:pt x="77" y="62"/>
                    <a:pt x="57" y="66"/>
                    <a:pt x="36" y="68"/>
                  </a:cubicBezTo>
                  <a:cubicBezTo>
                    <a:pt x="23" y="69"/>
                    <a:pt x="7" y="76"/>
                    <a:pt x="3" y="56"/>
                  </a:cubicBezTo>
                  <a:cubicBezTo>
                    <a:pt x="0" y="34"/>
                    <a:pt x="20" y="35"/>
                    <a:pt x="33" y="33"/>
                  </a:cubicBezTo>
                  <a:cubicBezTo>
                    <a:pt x="67" y="26"/>
                    <a:pt x="101" y="22"/>
                    <a:pt x="135" y="16"/>
                  </a:cubicBezTo>
                  <a:cubicBezTo>
                    <a:pt x="165" y="12"/>
                    <a:pt x="195" y="7"/>
                    <a:pt x="225" y="3"/>
                  </a:cubicBezTo>
                  <a:cubicBezTo>
                    <a:pt x="244" y="0"/>
                    <a:pt x="251" y="10"/>
                    <a:pt x="24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Freeform 102">
              <a:extLst>
                <a:ext uri="{FF2B5EF4-FFF2-40B4-BE49-F238E27FC236}">
                  <a16:creationId xmlns="" xmlns:a16="http://schemas.microsoft.com/office/drawing/2014/main" id="{F52DC87E-5F2C-47BA-B4DD-611B1DD6C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1725" y="1847850"/>
              <a:ext cx="103188" cy="57150"/>
            </a:xfrm>
            <a:custGeom>
              <a:avLst/>
              <a:gdLst>
                <a:gd name="T0" fmla="*/ 19 w 252"/>
                <a:gd name="T1" fmla="*/ 71 h 71"/>
                <a:gd name="T2" fmla="*/ 3 w 252"/>
                <a:gd name="T3" fmla="*/ 53 h 71"/>
                <a:gd name="T4" fmla="*/ 23 w 252"/>
                <a:gd name="T5" fmla="*/ 34 h 71"/>
                <a:gd name="T6" fmla="*/ 220 w 252"/>
                <a:gd name="T7" fmla="*/ 2 h 71"/>
                <a:gd name="T8" fmla="*/ 248 w 252"/>
                <a:gd name="T9" fmla="*/ 15 h 71"/>
                <a:gd name="T10" fmla="*/ 226 w 252"/>
                <a:gd name="T11" fmla="*/ 37 h 71"/>
                <a:gd name="T12" fmla="*/ 77 w 252"/>
                <a:gd name="T13" fmla="*/ 61 h 71"/>
                <a:gd name="T14" fmla="*/ 19 w 252"/>
                <a:gd name="T1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71">
                  <a:moveTo>
                    <a:pt x="19" y="71"/>
                  </a:moveTo>
                  <a:cubicBezTo>
                    <a:pt x="15" y="66"/>
                    <a:pt x="5" y="61"/>
                    <a:pt x="3" y="53"/>
                  </a:cubicBezTo>
                  <a:cubicBezTo>
                    <a:pt x="0" y="39"/>
                    <a:pt x="13" y="36"/>
                    <a:pt x="23" y="34"/>
                  </a:cubicBezTo>
                  <a:cubicBezTo>
                    <a:pt x="89" y="23"/>
                    <a:pt x="154" y="12"/>
                    <a:pt x="220" y="2"/>
                  </a:cubicBezTo>
                  <a:cubicBezTo>
                    <a:pt x="232" y="0"/>
                    <a:pt x="245" y="0"/>
                    <a:pt x="248" y="15"/>
                  </a:cubicBezTo>
                  <a:cubicBezTo>
                    <a:pt x="252" y="32"/>
                    <a:pt x="239" y="35"/>
                    <a:pt x="226" y="37"/>
                  </a:cubicBezTo>
                  <a:cubicBezTo>
                    <a:pt x="177" y="45"/>
                    <a:pt x="127" y="53"/>
                    <a:pt x="77" y="61"/>
                  </a:cubicBezTo>
                  <a:cubicBezTo>
                    <a:pt x="60" y="64"/>
                    <a:pt x="43" y="67"/>
                    <a:pt x="1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Freeform 103">
              <a:extLst>
                <a:ext uri="{FF2B5EF4-FFF2-40B4-BE49-F238E27FC236}">
                  <a16:creationId xmlns="" xmlns:a16="http://schemas.microsoft.com/office/drawing/2014/main" id="{24A26656-B76B-47F8-B61A-701E86253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4938" y="2205038"/>
              <a:ext cx="100013" cy="77788"/>
            </a:xfrm>
            <a:custGeom>
              <a:avLst/>
              <a:gdLst>
                <a:gd name="T0" fmla="*/ 242 w 242"/>
                <a:gd name="T1" fmla="*/ 29 h 95"/>
                <a:gd name="T2" fmla="*/ 219 w 242"/>
                <a:gd name="T3" fmla="*/ 39 h 95"/>
                <a:gd name="T4" fmla="*/ 31 w 242"/>
                <a:gd name="T5" fmla="*/ 91 h 95"/>
                <a:gd name="T6" fmla="*/ 16 w 242"/>
                <a:gd name="T7" fmla="*/ 94 h 95"/>
                <a:gd name="T8" fmla="*/ 1 w 242"/>
                <a:gd name="T9" fmla="*/ 85 h 95"/>
                <a:gd name="T10" fmla="*/ 6 w 242"/>
                <a:gd name="T11" fmla="*/ 64 h 95"/>
                <a:gd name="T12" fmla="*/ 20 w 242"/>
                <a:gd name="T13" fmla="*/ 58 h 95"/>
                <a:gd name="T14" fmla="*/ 207 w 242"/>
                <a:gd name="T15" fmla="*/ 5 h 95"/>
                <a:gd name="T16" fmla="*/ 242 w 242"/>
                <a:gd name="T17" fmla="*/ 2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5">
                  <a:moveTo>
                    <a:pt x="242" y="29"/>
                  </a:moveTo>
                  <a:cubicBezTo>
                    <a:pt x="233" y="33"/>
                    <a:pt x="226" y="37"/>
                    <a:pt x="219" y="39"/>
                  </a:cubicBezTo>
                  <a:cubicBezTo>
                    <a:pt x="156" y="57"/>
                    <a:pt x="94" y="74"/>
                    <a:pt x="31" y="91"/>
                  </a:cubicBezTo>
                  <a:cubicBezTo>
                    <a:pt x="26" y="92"/>
                    <a:pt x="21" y="95"/>
                    <a:pt x="16" y="94"/>
                  </a:cubicBezTo>
                  <a:cubicBezTo>
                    <a:pt x="10" y="93"/>
                    <a:pt x="2" y="89"/>
                    <a:pt x="1" y="85"/>
                  </a:cubicBezTo>
                  <a:cubicBezTo>
                    <a:pt x="0" y="78"/>
                    <a:pt x="2" y="70"/>
                    <a:pt x="6" y="64"/>
                  </a:cubicBezTo>
                  <a:cubicBezTo>
                    <a:pt x="8" y="60"/>
                    <a:pt x="15" y="59"/>
                    <a:pt x="20" y="58"/>
                  </a:cubicBezTo>
                  <a:cubicBezTo>
                    <a:pt x="82" y="40"/>
                    <a:pt x="145" y="23"/>
                    <a:pt x="207" y="5"/>
                  </a:cubicBezTo>
                  <a:cubicBezTo>
                    <a:pt x="224" y="1"/>
                    <a:pt x="239" y="0"/>
                    <a:pt x="24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reeform 104">
              <a:extLst>
                <a:ext uri="{FF2B5EF4-FFF2-40B4-BE49-F238E27FC236}">
                  <a16:creationId xmlns="" xmlns:a16="http://schemas.microsoft.com/office/drawing/2014/main" id="{4C447A74-2616-4834-BCB5-F1D9A6FC0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5400" y="1778000"/>
              <a:ext cx="103188" cy="61913"/>
            </a:xfrm>
            <a:custGeom>
              <a:avLst/>
              <a:gdLst>
                <a:gd name="T0" fmla="*/ 20 w 248"/>
                <a:gd name="T1" fmla="*/ 77 h 77"/>
                <a:gd name="T2" fmla="*/ 4 w 248"/>
                <a:gd name="T3" fmla="*/ 60 h 77"/>
                <a:gd name="T4" fmla="*/ 22 w 248"/>
                <a:gd name="T5" fmla="*/ 39 h 77"/>
                <a:gd name="T6" fmla="*/ 155 w 248"/>
                <a:gd name="T7" fmla="*/ 14 h 77"/>
                <a:gd name="T8" fmla="*/ 226 w 248"/>
                <a:gd name="T9" fmla="*/ 1 h 77"/>
                <a:gd name="T10" fmla="*/ 246 w 248"/>
                <a:gd name="T11" fmla="*/ 13 h 77"/>
                <a:gd name="T12" fmla="*/ 235 w 248"/>
                <a:gd name="T13" fmla="*/ 33 h 77"/>
                <a:gd name="T14" fmla="*/ 20 w 248"/>
                <a:gd name="T1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77">
                  <a:moveTo>
                    <a:pt x="20" y="77"/>
                  </a:moveTo>
                  <a:cubicBezTo>
                    <a:pt x="15" y="72"/>
                    <a:pt x="6" y="67"/>
                    <a:pt x="4" y="60"/>
                  </a:cubicBezTo>
                  <a:cubicBezTo>
                    <a:pt x="0" y="47"/>
                    <a:pt x="11" y="41"/>
                    <a:pt x="22" y="39"/>
                  </a:cubicBezTo>
                  <a:cubicBezTo>
                    <a:pt x="66" y="30"/>
                    <a:pt x="111" y="22"/>
                    <a:pt x="155" y="14"/>
                  </a:cubicBezTo>
                  <a:cubicBezTo>
                    <a:pt x="179" y="9"/>
                    <a:pt x="202" y="4"/>
                    <a:pt x="226" y="1"/>
                  </a:cubicBezTo>
                  <a:cubicBezTo>
                    <a:pt x="232" y="0"/>
                    <a:pt x="244" y="7"/>
                    <a:pt x="246" y="13"/>
                  </a:cubicBezTo>
                  <a:cubicBezTo>
                    <a:pt x="248" y="18"/>
                    <a:pt x="241" y="32"/>
                    <a:pt x="235" y="33"/>
                  </a:cubicBezTo>
                  <a:cubicBezTo>
                    <a:pt x="165" y="48"/>
                    <a:pt x="95" y="62"/>
                    <a:pt x="20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reeform 105">
              <a:extLst>
                <a:ext uri="{FF2B5EF4-FFF2-40B4-BE49-F238E27FC236}">
                  <a16:creationId xmlns="" xmlns:a16="http://schemas.microsoft.com/office/drawing/2014/main" id="{6CA85A20-84D6-4E67-91A8-1C69DA8D1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1200" y="1970088"/>
              <a:ext cx="104775" cy="61913"/>
            </a:xfrm>
            <a:custGeom>
              <a:avLst/>
              <a:gdLst>
                <a:gd name="T0" fmla="*/ 243 w 253"/>
                <a:gd name="T1" fmla="*/ 0 h 75"/>
                <a:gd name="T2" fmla="*/ 234 w 253"/>
                <a:gd name="T3" fmla="*/ 37 h 75"/>
                <a:gd name="T4" fmla="*/ 12 w 253"/>
                <a:gd name="T5" fmla="*/ 75 h 75"/>
                <a:gd name="T6" fmla="*/ 20 w 253"/>
                <a:gd name="T7" fmla="*/ 38 h 75"/>
                <a:gd name="T8" fmla="*/ 243 w 253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75">
                  <a:moveTo>
                    <a:pt x="243" y="0"/>
                  </a:moveTo>
                  <a:cubicBezTo>
                    <a:pt x="253" y="22"/>
                    <a:pt x="252" y="34"/>
                    <a:pt x="234" y="37"/>
                  </a:cubicBezTo>
                  <a:cubicBezTo>
                    <a:pt x="160" y="50"/>
                    <a:pt x="86" y="62"/>
                    <a:pt x="12" y="75"/>
                  </a:cubicBezTo>
                  <a:cubicBezTo>
                    <a:pt x="1" y="56"/>
                    <a:pt x="0" y="42"/>
                    <a:pt x="20" y="38"/>
                  </a:cubicBezTo>
                  <a:cubicBezTo>
                    <a:pt x="94" y="25"/>
                    <a:pt x="168" y="13"/>
                    <a:pt x="2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reeform 106">
              <a:extLst>
                <a:ext uri="{FF2B5EF4-FFF2-40B4-BE49-F238E27FC236}">
                  <a16:creationId xmlns="" xmlns:a16="http://schemas.microsoft.com/office/drawing/2014/main" id="{4A0F0213-9D50-4A01-A1B7-99A91691E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5850" y="2497138"/>
              <a:ext cx="57150" cy="184150"/>
            </a:xfrm>
            <a:custGeom>
              <a:avLst/>
              <a:gdLst>
                <a:gd name="T0" fmla="*/ 139 w 139"/>
                <a:gd name="T1" fmla="*/ 29 h 223"/>
                <a:gd name="T2" fmla="*/ 36 w 139"/>
                <a:gd name="T3" fmla="*/ 216 h 223"/>
                <a:gd name="T4" fmla="*/ 2 w 139"/>
                <a:gd name="T5" fmla="*/ 198 h 223"/>
                <a:gd name="T6" fmla="*/ 16 w 139"/>
                <a:gd name="T7" fmla="*/ 133 h 223"/>
                <a:gd name="T8" fmla="*/ 103 w 139"/>
                <a:gd name="T9" fmla="*/ 16 h 223"/>
                <a:gd name="T10" fmla="*/ 139 w 139"/>
                <a:gd name="T11" fmla="*/ 2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223">
                  <a:moveTo>
                    <a:pt x="139" y="29"/>
                  </a:moveTo>
                  <a:cubicBezTo>
                    <a:pt x="84" y="79"/>
                    <a:pt x="33" y="134"/>
                    <a:pt x="36" y="216"/>
                  </a:cubicBezTo>
                  <a:cubicBezTo>
                    <a:pt x="6" y="223"/>
                    <a:pt x="0" y="221"/>
                    <a:pt x="2" y="198"/>
                  </a:cubicBezTo>
                  <a:cubicBezTo>
                    <a:pt x="4" y="176"/>
                    <a:pt x="9" y="154"/>
                    <a:pt x="16" y="133"/>
                  </a:cubicBezTo>
                  <a:cubicBezTo>
                    <a:pt x="33" y="85"/>
                    <a:pt x="66" y="49"/>
                    <a:pt x="103" y="16"/>
                  </a:cubicBezTo>
                  <a:cubicBezTo>
                    <a:pt x="120" y="0"/>
                    <a:pt x="130" y="6"/>
                    <a:pt x="13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Freeform 107">
              <a:extLst>
                <a:ext uri="{FF2B5EF4-FFF2-40B4-BE49-F238E27FC236}">
                  <a16:creationId xmlns="" xmlns:a16="http://schemas.microsoft.com/office/drawing/2014/main" id="{4BB3EDC8-2E2B-4630-BC6C-95FCFC68F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7025" y="2116138"/>
              <a:ext cx="100013" cy="66675"/>
            </a:xfrm>
            <a:custGeom>
              <a:avLst/>
              <a:gdLst>
                <a:gd name="T0" fmla="*/ 228 w 246"/>
                <a:gd name="T1" fmla="*/ 0 h 82"/>
                <a:gd name="T2" fmla="*/ 242 w 246"/>
                <a:gd name="T3" fmla="*/ 17 h 82"/>
                <a:gd name="T4" fmla="*/ 224 w 246"/>
                <a:gd name="T5" fmla="*/ 37 h 82"/>
                <a:gd name="T6" fmla="*/ 72 w 246"/>
                <a:gd name="T7" fmla="*/ 71 h 82"/>
                <a:gd name="T8" fmla="*/ 21 w 246"/>
                <a:gd name="T9" fmla="*/ 81 h 82"/>
                <a:gd name="T10" fmla="*/ 0 w 246"/>
                <a:gd name="T11" fmla="*/ 69 h 82"/>
                <a:gd name="T12" fmla="*/ 14 w 246"/>
                <a:gd name="T13" fmla="*/ 49 h 82"/>
                <a:gd name="T14" fmla="*/ 44 w 246"/>
                <a:gd name="T15" fmla="*/ 41 h 82"/>
                <a:gd name="T16" fmla="*/ 199 w 246"/>
                <a:gd name="T17" fmla="*/ 6 h 82"/>
                <a:gd name="T18" fmla="*/ 228 w 246"/>
                <a:gd name="T1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82">
                  <a:moveTo>
                    <a:pt x="228" y="0"/>
                  </a:moveTo>
                  <a:cubicBezTo>
                    <a:pt x="232" y="5"/>
                    <a:pt x="240" y="10"/>
                    <a:pt x="242" y="17"/>
                  </a:cubicBezTo>
                  <a:cubicBezTo>
                    <a:pt x="246" y="30"/>
                    <a:pt x="235" y="35"/>
                    <a:pt x="224" y="37"/>
                  </a:cubicBezTo>
                  <a:cubicBezTo>
                    <a:pt x="173" y="48"/>
                    <a:pt x="123" y="59"/>
                    <a:pt x="72" y="71"/>
                  </a:cubicBezTo>
                  <a:cubicBezTo>
                    <a:pt x="55" y="74"/>
                    <a:pt x="38" y="80"/>
                    <a:pt x="21" y="81"/>
                  </a:cubicBezTo>
                  <a:cubicBezTo>
                    <a:pt x="15" y="82"/>
                    <a:pt x="7" y="74"/>
                    <a:pt x="0" y="69"/>
                  </a:cubicBezTo>
                  <a:cubicBezTo>
                    <a:pt x="4" y="63"/>
                    <a:pt x="7" y="53"/>
                    <a:pt x="14" y="49"/>
                  </a:cubicBezTo>
                  <a:cubicBezTo>
                    <a:pt x="22" y="44"/>
                    <a:pt x="34" y="43"/>
                    <a:pt x="44" y="41"/>
                  </a:cubicBezTo>
                  <a:cubicBezTo>
                    <a:pt x="96" y="29"/>
                    <a:pt x="148" y="18"/>
                    <a:pt x="199" y="6"/>
                  </a:cubicBezTo>
                  <a:cubicBezTo>
                    <a:pt x="207" y="4"/>
                    <a:pt x="215" y="3"/>
                    <a:pt x="2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3" name="Freeform 108">
              <a:extLst>
                <a:ext uri="{FF2B5EF4-FFF2-40B4-BE49-F238E27FC236}">
                  <a16:creationId xmlns="" xmlns:a16="http://schemas.microsoft.com/office/drawing/2014/main" id="{DD9B6324-BCE7-497B-9B0E-FC44AAACE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7525" y="2039938"/>
              <a:ext cx="103188" cy="61913"/>
            </a:xfrm>
            <a:custGeom>
              <a:avLst/>
              <a:gdLst>
                <a:gd name="T0" fmla="*/ 11 w 252"/>
                <a:gd name="T1" fmla="*/ 76 h 76"/>
                <a:gd name="T2" fmla="*/ 20 w 252"/>
                <a:gd name="T3" fmla="*/ 40 h 76"/>
                <a:gd name="T4" fmla="*/ 227 w 252"/>
                <a:gd name="T5" fmla="*/ 1 h 76"/>
                <a:gd name="T6" fmla="*/ 247 w 252"/>
                <a:gd name="T7" fmla="*/ 13 h 76"/>
                <a:gd name="T8" fmla="*/ 232 w 252"/>
                <a:gd name="T9" fmla="*/ 35 h 76"/>
                <a:gd name="T10" fmla="*/ 69 w 252"/>
                <a:gd name="T11" fmla="*/ 66 h 76"/>
                <a:gd name="T12" fmla="*/ 11 w 252"/>
                <a:gd name="T1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76">
                  <a:moveTo>
                    <a:pt x="11" y="76"/>
                  </a:moveTo>
                  <a:cubicBezTo>
                    <a:pt x="0" y="57"/>
                    <a:pt x="0" y="44"/>
                    <a:pt x="20" y="40"/>
                  </a:cubicBezTo>
                  <a:cubicBezTo>
                    <a:pt x="89" y="26"/>
                    <a:pt x="158" y="13"/>
                    <a:pt x="227" y="1"/>
                  </a:cubicBezTo>
                  <a:cubicBezTo>
                    <a:pt x="233" y="0"/>
                    <a:pt x="245" y="7"/>
                    <a:pt x="247" y="13"/>
                  </a:cubicBezTo>
                  <a:cubicBezTo>
                    <a:pt x="252" y="24"/>
                    <a:pt x="245" y="32"/>
                    <a:pt x="232" y="35"/>
                  </a:cubicBezTo>
                  <a:cubicBezTo>
                    <a:pt x="178" y="45"/>
                    <a:pt x="123" y="56"/>
                    <a:pt x="69" y="66"/>
                  </a:cubicBezTo>
                  <a:cubicBezTo>
                    <a:pt x="50" y="70"/>
                    <a:pt x="30" y="73"/>
                    <a:pt x="11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Freeform 109">
              <a:extLst>
                <a:ext uri="{FF2B5EF4-FFF2-40B4-BE49-F238E27FC236}">
                  <a16:creationId xmlns="" xmlns:a16="http://schemas.microsoft.com/office/drawing/2014/main" id="{C8C64B50-C695-4618-B886-562FA794E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025" y="2322513"/>
              <a:ext cx="101600" cy="98425"/>
            </a:xfrm>
            <a:custGeom>
              <a:avLst/>
              <a:gdLst>
                <a:gd name="T0" fmla="*/ 19 w 245"/>
                <a:gd name="T1" fmla="*/ 120 h 120"/>
                <a:gd name="T2" fmla="*/ 18 w 245"/>
                <a:gd name="T3" fmla="*/ 84 h 120"/>
                <a:gd name="T4" fmla="*/ 217 w 245"/>
                <a:gd name="T5" fmla="*/ 2 h 120"/>
                <a:gd name="T6" fmla="*/ 239 w 245"/>
                <a:gd name="T7" fmla="*/ 11 h 120"/>
                <a:gd name="T8" fmla="*/ 227 w 245"/>
                <a:gd name="T9" fmla="*/ 35 h 120"/>
                <a:gd name="T10" fmla="*/ 171 w 245"/>
                <a:gd name="T11" fmla="*/ 56 h 120"/>
                <a:gd name="T12" fmla="*/ 19 w 245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" h="120">
                  <a:moveTo>
                    <a:pt x="19" y="120"/>
                  </a:moveTo>
                  <a:cubicBezTo>
                    <a:pt x="6" y="104"/>
                    <a:pt x="0" y="92"/>
                    <a:pt x="18" y="84"/>
                  </a:cubicBezTo>
                  <a:cubicBezTo>
                    <a:pt x="84" y="56"/>
                    <a:pt x="150" y="28"/>
                    <a:pt x="217" y="2"/>
                  </a:cubicBezTo>
                  <a:cubicBezTo>
                    <a:pt x="222" y="0"/>
                    <a:pt x="235" y="5"/>
                    <a:pt x="239" y="11"/>
                  </a:cubicBezTo>
                  <a:cubicBezTo>
                    <a:pt x="245" y="22"/>
                    <a:pt x="239" y="30"/>
                    <a:pt x="227" y="35"/>
                  </a:cubicBezTo>
                  <a:cubicBezTo>
                    <a:pt x="208" y="42"/>
                    <a:pt x="189" y="49"/>
                    <a:pt x="171" y="56"/>
                  </a:cubicBezTo>
                  <a:cubicBezTo>
                    <a:pt x="121" y="77"/>
                    <a:pt x="71" y="98"/>
                    <a:pt x="1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Freeform 110">
              <a:extLst>
                <a:ext uri="{FF2B5EF4-FFF2-40B4-BE49-F238E27FC236}">
                  <a16:creationId xmlns="" xmlns:a16="http://schemas.microsoft.com/office/drawing/2014/main" id="{FEE7CA43-AB5D-46CE-B435-91ED7CACD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9075" y="1689100"/>
              <a:ext cx="103188" cy="73025"/>
            </a:xfrm>
            <a:custGeom>
              <a:avLst/>
              <a:gdLst>
                <a:gd name="T0" fmla="*/ 241 w 251"/>
                <a:gd name="T1" fmla="*/ 2 h 88"/>
                <a:gd name="T2" fmla="*/ 228 w 251"/>
                <a:gd name="T3" fmla="*/ 36 h 88"/>
                <a:gd name="T4" fmla="*/ 31 w 251"/>
                <a:gd name="T5" fmla="*/ 85 h 88"/>
                <a:gd name="T6" fmla="*/ 3 w 251"/>
                <a:gd name="T7" fmla="*/ 72 h 88"/>
                <a:gd name="T8" fmla="*/ 21 w 251"/>
                <a:gd name="T9" fmla="*/ 51 h 88"/>
                <a:gd name="T10" fmla="*/ 222 w 251"/>
                <a:gd name="T11" fmla="*/ 1 h 88"/>
                <a:gd name="T12" fmla="*/ 241 w 251"/>
                <a:gd name="T13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88">
                  <a:moveTo>
                    <a:pt x="241" y="2"/>
                  </a:moveTo>
                  <a:cubicBezTo>
                    <a:pt x="251" y="23"/>
                    <a:pt x="243" y="32"/>
                    <a:pt x="228" y="36"/>
                  </a:cubicBezTo>
                  <a:cubicBezTo>
                    <a:pt x="162" y="52"/>
                    <a:pt x="97" y="69"/>
                    <a:pt x="31" y="85"/>
                  </a:cubicBezTo>
                  <a:cubicBezTo>
                    <a:pt x="19" y="87"/>
                    <a:pt x="7" y="88"/>
                    <a:pt x="3" y="72"/>
                  </a:cubicBezTo>
                  <a:cubicBezTo>
                    <a:pt x="0" y="57"/>
                    <a:pt x="11" y="53"/>
                    <a:pt x="21" y="51"/>
                  </a:cubicBezTo>
                  <a:cubicBezTo>
                    <a:pt x="88" y="34"/>
                    <a:pt x="155" y="17"/>
                    <a:pt x="222" y="1"/>
                  </a:cubicBezTo>
                  <a:cubicBezTo>
                    <a:pt x="228" y="0"/>
                    <a:pt x="234" y="2"/>
                    <a:pt x="24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" name="Freeform 111">
              <a:extLst>
                <a:ext uri="{FF2B5EF4-FFF2-40B4-BE49-F238E27FC236}">
                  <a16:creationId xmlns="" xmlns:a16="http://schemas.microsoft.com/office/drawing/2014/main" id="{CDE48E1F-49B0-4DC1-B56A-52871089C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9575" y="1565275"/>
              <a:ext cx="100013" cy="92075"/>
            </a:xfrm>
            <a:custGeom>
              <a:avLst/>
              <a:gdLst>
                <a:gd name="T0" fmla="*/ 228 w 244"/>
                <a:gd name="T1" fmla="*/ 0 h 111"/>
                <a:gd name="T2" fmla="*/ 224 w 244"/>
                <a:gd name="T3" fmla="*/ 37 h 111"/>
                <a:gd name="T4" fmla="*/ 29 w 244"/>
                <a:gd name="T5" fmla="*/ 107 h 111"/>
                <a:gd name="T6" fmla="*/ 14 w 244"/>
                <a:gd name="T7" fmla="*/ 109 h 111"/>
                <a:gd name="T8" fmla="*/ 2 w 244"/>
                <a:gd name="T9" fmla="*/ 95 h 111"/>
                <a:gd name="T10" fmla="*/ 5 w 244"/>
                <a:gd name="T11" fmla="*/ 81 h 111"/>
                <a:gd name="T12" fmla="*/ 19 w 244"/>
                <a:gd name="T13" fmla="*/ 74 h 111"/>
                <a:gd name="T14" fmla="*/ 228 w 244"/>
                <a:gd name="T1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111">
                  <a:moveTo>
                    <a:pt x="228" y="0"/>
                  </a:moveTo>
                  <a:cubicBezTo>
                    <a:pt x="239" y="17"/>
                    <a:pt x="244" y="30"/>
                    <a:pt x="224" y="37"/>
                  </a:cubicBezTo>
                  <a:cubicBezTo>
                    <a:pt x="159" y="61"/>
                    <a:pt x="94" y="84"/>
                    <a:pt x="29" y="107"/>
                  </a:cubicBezTo>
                  <a:cubicBezTo>
                    <a:pt x="25" y="109"/>
                    <a:pt x="18" y="111"/>
                    <a:pt x="14" y="109"/>
                  </a:cubicBezTo>
                  <a:cubicBezTo>
                    <a:pt x="9" y="106"/>
                    <a:pt x="4" y="101"/>
                    <a:pt x="2" y="95"/>
                  </a:cubicBezTo>
                  <a:cubicBezTo>
                    <a:pt x="0" y="92"/>
                    <a:pt x="2" y="85"/>
                    <a:pt x="5" y="81"/>
                  </a:cubicBezTo>
                  <a:cubicBezTo>
                    <a:pt x="8" y="78"/>
                    <a:pt x="14" y="75"/>
                    <a:pt x="19" y="74"/>
                  </a:cubicBezTo>
                  <a:cubicBezTo>
                    <a:pt x="87" y="49"/>
                    <a:pt x="156" y="25"/>
                    <a:pt x="2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" name="Freeform 112">
              <a:extLst>
                <a:ext uri="{FF2B5EF4-FFF2-40B4-BE49-F238E27FC236}">
                  <a16:creationId xmlns="" xmlns:a16="http://schemas.microsoft.com/office/drawing/2014/main" id="{E9EA0E3A-7B55-4821-B665-867168373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5888" y="1001713"/>
              <a:ext cx="71438" cy="44450"/>
            </a:xfrm>
            <a:custGeom>
              <a:avLst/>
              <a:gdLst>
                <a:gd name="T0" fmla="*/ 172 w 172"/>
                <a:gd name="T1" fmla="*/ 45 h 54"/>
                <a:gd name="T2" fmla="*/ 157 w 172"/>
                <a:gd name="T3" fmla="*/ 53 h 54"/>
                <a:gd name="T4" fmla="*/ 0 w 172"/>
                <a:gd name="T5" fmla="*/ 16 h 54"/>
                <a:gd name="T6" fmla="*/ 16 w 172"/>
                <a:gd name="T7" fmla="*/ 0 h 54"/>
                <a:gd name="T8" fmla="*/ 171 w 172"/>
                <a:gd name="T9" fmla="*/ 33 h 54"/>
                <a:gd name="T10" fmla="*/ 172 w 172"/>
                <a:gd name="T11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54">
                  <a:moveTo>
                    <a:pt x="172" y="45"/>
                  </a:moveTo>
                  <a:cubicBezTo>
                    <a:pt x="167" y="48"/>
                    <a:pt x="161" y="54"/>
                    <a:pt x="157" y="53"/>
                  </a:cubicBezTo>
                  <a:cubicBezTo>
                    <a:pt x="105" y="45"/>
                    <a:pt x="54" y="35"/>
                    <a:pt x="0" y="16"/>
                  </a:cubicBezTo>
                  <a:cubicBezTo>
                    <a:pt x="8" y="8"/>
                    <a:pt x="12" y="0"/>
                    <a:pt x="16" y="0"/>
                  </a:cubicBezTo>
                  <a:cubicBezTo>
                    <a:pt x="69" y="3"/>
                    <a:pt x="120" y="19"/>
                    <a:pt x="171" y="33"/>
                  </a:cubicBezTo>
                  <a:cubicBezTo>
                    <a:pt x="172" y="37"/>
                    <a:pt x="172" y="41"/>
                    <a:pt x="17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8" name="Freeform 113">
              <a:extLst>
                <a:ext uri="{FF2B5EF4-FFF2-40B4-BE49-F238E27FC236}">
                  <a16:creationId xmlns="" xmlns:a16="http://schemas.microsoft.com/office/drawing/2014/main" id="{2E4423BD-43C3-408C-A3A3-E7C395268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0300" y="890588"/>
              <a:ext cx="71438" cy="44450"/>
            </a:xfrm>
            <a:custGeom>
              <a:avLst/>
              <a:gdLst>
                <a:gd name="T0" fmla="*/ 171 w 171"/>
                <a:gd name="T1" fmla="*/ 35 h 54"/>
                <a:gd name="T2" fmla="*/ 150 w 171"/>
                <a:gd name="T3" fmla="*/ 53 h 54"/>
                <a:gd name="T4" fmla="*/ 9 w 171"/>
                <a:gd name="T5" fmla="*/ 25 h 54"/>
                <a:gd name="T6" fmla="*/ 1 w 171"/>
                <a:gd name="T7" fmla="*/ 10 h 54"/>
                <a:gd name="T8" fmla="*/ 14 w 171"/>
                <a:gd name="T9" fmla="*/ 0 h 54"/>
                <a:gd name="T10" fmla="*/ 171 w 171"/>
                <a:gd name="T11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54">
                  <a:moveTo>
                    <a:pt x="171" y="35"/>
                  </a:moveTo>
                  <a:cubicBezTo>
                    <a:pt x="160" y="45"/>
                    <a:pt x="154" y="54"/>
                    <a:pt x="150" y="53"/>
                  </a:cubicBezTo>
                  <a:cubicBezTo>
                    <a:pt x="103" y="45"/>
                    <a:pt x="56" y="35"/>
                    <a:pt x="9" y="25"/>
                  </a:cubicBezTo>
                  <a:cubicBezTo>
                    <a:pt x="5" y="24"/>
                    <a:pt x="0" y="15"/>
                    <a:pt x="1" y="10"/>
                  </a:cubicBezTo>
                  <a:cubicBezTo>
                    <a:pt x="1" y="6"/>
                    <a:pt x="10" y="0"/>
                    <a:pt x="14" y="0"/>
                  </a:cubicBezTo>
                  <a:cubicBezTo>
                    <a:pt x="64" y="10"/>
                    <a:pt x="115" y="17"/>
                    <a:pt x="17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" name="Freeform 114">
              <a:extLst>
                <a:ext uri="{FF2B5EF4-FFF2-40B4-BE49-F238E27FC236}">
                  <a16:creationId xmlns="" xmlns:a16="http://schemas.microsoft.com/office/drawing/2014/main" id="{6D125CAA-8086-4607-8EC4-E691CBEB2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0475" y="942975"/>
              <a:ext cx="68263" cy="46038"/>
            </a:xfrm>
            <a:custGeom>
              <a:avLst/>
              <a:gdLst>
                <a:gd name="T0" fmla="*/ 167 w 167"/>
                <a:gd name="T1" fmla="*/ 46 h 56"/>
                <a:gd name="T2" fmla="*/ 149 w 167"/>
                <a:gd name="T3" fmla="*/ 55 h 56"/>
                <a:gd name="T4" fmla="*/ 10 w 167"/>
                <a:gd name="T5" fmla="*/ 25 h 56"/>
                <a:gd name="T6" fmla="*/ 0 w 167"/>
                <a:gd name="T7" fmla="*/ 11 h 56"/>
                <a:gd name="T8" fmla="*/ 14 w 167"/>
                <a:gd name="T9" fmla="*/ 1 h 56"/>
                <a:gd name="T10" fmla="*/ 153 w 167"/>
                <a:gd name="T11" fmla="*/ 31 h 56"/>
                <a:gd name="T12" fmla="*/ 167 w 167"/>
                <a:gd name="T13" fmla="*/ 4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6">
                  <a:moveTo>
                    <a:pt x="167" y="46"/>
                  </a:moveTo>
                  <a:cubicBezTo>
                    <a:pt x="159" y="50"/>
                    <a:pt x="153" y="56"/>
                    <a:pt x="149" y="55"/>
                  </a:cubicBezTo>
                  <a:cubicBezTo>
                    <a:pt x="102" y="46"/>
                    <a:pt x="56" y="36"/>
                    <a:pt x="10" y="25"/>
                  </a:cubicBezTo>
                  <a:cubicBezTo>
                    <a:pt x="5" y="24"/>
                    <a:pt x="0" y="15"/>
                    <a:pt x="0" y="11"/>
                  </a:cubicBezTo>
                  <a:cubicBezTo>
                    <a:pt x="1" y="7"/>
                    <a:pt x="10" y="0"/>
                    <a:pt x="14" y="1"/>
                  </a:cubicBezTo>
                  <a:cubicBezTo>
                    <a:pt x="61" y="10"/>
                    <a:pt x="107" y="20"/>
                    <a:pt x="153" y="31"/>
                  </a:cubicBezTo>
                  <a:cubicBezTo>
                    <a:pt x="158" y="32"/>
                    <a:pt x="161" y="39"/>
                    <a:pt x="167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Freeform 115">
              <a:extLst>
                <a:ext uri="{FF2B5EF4-FFF2-40B4-BE49-F238E27FC236}">
                  <a16:creationId xmlns="" xmlns:a16="http://schemas.microsoft.com/office/drawing/2014/main" id="{128DDF03-060F-4DF4-AFA9-8067F61E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1713" y="835025"/>
              <a:ext cx="71438" cy="46038"/>
            </a:xfrm>
            <a:custGeom>
              <a:avLst/>
              <a:gdLst>
                <a:gd name="T0" fmla="*/ 8 w 175"/>
                <a:gd name="T1" fmla="*/ 0 h 57"/>
                <a:gd name="T2" fmla="*/ 175 w 175"/>
                <a:gd name="T3" fmla="*/ 41 h 57"/>
                <a:gd name="T4" fmla="*/ 151 w 175"/>
                <a:gd name="T5" fmla="*/ 56 h 57"/>
                <a:gd name="T6" fmla="*/ 14 w 175"/>
                <a:gd name="T7" fmla="*/ 27 h 57"/>
                <a:gd name="T8" fmla="*/ 0 w 175"/>
                <a:gd name="T9" fmla="*/ 10 h 57"/>
                <a:gd name="T10" fmla="*/ 8 w 175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57">
                  <a:moveTo>
                    <a:pt x="8" y="0"/>
                  </a:moveTo>
                  <a:cubicBezTo>
                    <a:pt x="61" y="10"/>
                    <a:pt x="115" y="19"/>
                    <a:pt x="175" y="41"/>
                  </a:cubicBezTo>
                  <a:cubicBezTo>
                    <a:pt x="162" y="50"/>
                    <a:pt x="155" y="57"/>
                    <a:pt x="151" y="56"/>
                  </a:cubicBezTo>
                  <a:cubicBezTo>
                    <a:pt x="105" y="47"/>
                    <a:pt x="60" y="38"/>
                    <a:pt x="14" y="27"/>
                  </a:cubicBezTo>
                  <a:cubicBezTo>
                    <a:pt x="8" y="25"/>
                    <a:pt x="5" y="16"/>
                    <a:pt x="0" y="10"/>
                  </a:cubicBezTo>
                  <a:cubicBezTo>
                    <a:pt x="3" y="7"/>
                    <a:pt x="5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Freeform 116">
              <a:extLst>
                <a:ext uri="{FF2B5EF4-FFF2-40B4-BE49-F238E27FC236}">
                  <a16:creationId xmlns="" xmlns:a16="http://schemas.microsoft.com/office/drawing/2014/main" id="{90F20F5F-5F30-40DF-8B12-510DA71CE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6300" y="760413"/>
              <a:ext cx="65088" cy="60325"/>
            </a:xfrm>
            <a:custGeom>
              <a:avLst/>
              <a:gdLst>
                <a:gd name="T0" fmla="*/ 160 w 160"/>
                <a:gd name="T1" fmla="*/ 56 h 74"/>
                <a:gd name="T2" fmla="*/ 135 w 160"/>
                <a:gd name="T3" fmla="*/ 70 h 74"/>
                <a:gd name="T4" fmla="*/ 15 w 160"/>
                <a:gd name="T5" fmla="*/ 28 h 74"/>
                <a:gd name="T6" fmla="*/ 8 w 160"/>
                <a:gd name="T7" fmla="*/ 25 h 74"/>
                <a:gd name="T8" fmla="*/ 0 w 160"/>
                <a:gd name="T9" fmla="*/ 9 h 74"/>
                <a:gd name="T10" fmla="*/ 19 w 160"/>
                <a:gd name="T11" fmla="*/ 2 h 74"/>
                <a:gd name="T12" fmla="*/ 74 w 160"/>
                <a:gd name="T13" fmla="*/ 22 h 74"/>
                <a:gd name="T14" fmla="*/ 138 w 160"/>
                <a:gd name="T15" fmla="*/ 43 h 74"/>
                <a:gd name="T16" fmla="*/ 160 w 160"/>
                <a:gd name="T17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74">
                  <a:moveTo>
                    <a:pt x="160" y="56"/>
                  </a:moveTo>
                  <a:cubicBezTo>
                    <a:pt x="156" y="74"/>
                    <a:pt x="145" y="74"/>
                    <a:pt x="135" y="70"/>
                  </a:cubicBezTo>
                  <a:cubicBezTo>
                    <a:pt x="95" y="57"/>
                    <a:pt x="55" y="43"/>
                    <a:pt x="15" y="28"/>
                  </a:cubicBezTo>
                  <a:cubicBezTo>
                    <a:pt x="13" y="28"/>
                    <a:pt x="9" y="27"/>
                    <a:pt x="8" y="25"/>
                  </a:cubicBezTo>
                  <a:cubicBezTo>
                    <a:pt x="5" y="20"/>
                    <a:pt x="2" y="14"/>
                    <a:pt x="0" y="9"/>
                  </a:cubicBezTo>
                  <a:cubicBezTo>
                    <a:pt x="6" y="6"/>
                    <a:pt x="13" y="0"/>
                    <a:pt x="19" y="2"/>
                  </a:cubicBezTo>
                  <a:cubicBezTo>
                    <a:pt x="38" y="7"/>
                    <a:pt x="56" y="16"/>
                    <a:pt x="74" y="22"/>
                  </a:cubicBezTo>
                  <a:cubicBezTo>
                    <a:pt x="96" y="30"/>
                    <a:pt x="117" y="36"/>
                    <a:pt x="138" y="43"/>
                  </a:cubicBezTo>
                  <a:cubicBezTo>
                    <a:pt x="146" y="46"/>
                    <a:pt x="153" y="52"/>
                    <a:pt x="1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Freeform 117">
              <a:extLst>
                <a:ext uri="{FF2B5EF4-FFF2-40B4-BE49-F238E27FC236}">
                  <a16:creationId xmlns="" xmlns:a16="http://schemas.microsoft.com/office/drawing/2014/main" id="{3698BF77-C4B8-4CA1-BBD2-7066B52F4A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6100" y="1408113"/>
              <a:ext cx="42863" cy="109538"/>
            </a:xfrm>
            <a:custGeom>
              <a:avLst/>
              <a:gdLst>
                <a:gd name="T0" fmla="*/ 0 w 103"/>
                <a:gd name="T1" fmla="*/ 133 h 133"/>
                <a:gd name="T2" fmla="*/ 13 w 103"/>
                <a:gd name="T3" fmla="*/ 109 h 133"/>
                <a:gd name="T4" fmla="*/ 78 w 103"/>
                <a:gd name="T5" fmla="*/ 11 h 133"/>
                <a:gd name="T6" fmla="*/ 95 w 103"/>
                <a:gd name="T7" fmla="*/ 0 h 133"/>
                <a:gd name="T8" fmla="*/ 103 w 103"/>
                <a:gd name="T9" fmla="*/ 20 h 133"/>
                <a:gd name="T10" fmla="*/ 0 w 103"/>
                <a:gd name="T1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133">
                  <a:moveTo>
                    <a:pt x="0" y="133"/>
                  </a:moveTo>
                  <a:cubicBezTo>
                    <a:pt x="5" y="125"/>
                    <a:pt x="7" y="115"/>
                    <a:pt x="13" y="109"/>
                  </a:cubicBezTo>
                  <a:cubicBezTo>
                    <a:pt x="42" y="81"/>
                    <a:pt x="68" y="52"/>
                    <a:pt x="78" y="11"/>
                  </a:cubicBezTo>
                  <a:cubicBezTo>
                    <a:pt x="79" y="6"/>
                    <a:pt x="89" y="3"/>
                    <a:pt x="95" y="0"/>
                  </a:cubicBezTo>
                  <a:cubicBezTo>
                    <a:pt x="98" y="6"/>
                    <a:pt x="103" y="13"/>
                    <a:pt x="103" y="20"/>
                  </a:cubicBezTo>
                  <a:cubicBezTo>
                    <a:pt x="100" y="60"/>
                    <a:pt x="49" y="123"/>
                    <a:pt x="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" name="Freeform 118">
              <a:extLst>
                <a:ext uri="{FF2B5EF4-FFF2-40B4-BE49-F238E27FC236}">
                  <a16:creationId xmlns="" xmlns:a16="http://schemas.microsoft.com/office/drawing/2014/main" id="{0B218B50-31E9-40C4-B27D-48B7BC23C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4475" y="1058863"/>
              <a:ext cx="68263" cy="50800"/>
            </a:xfrm>
            <a:custGeom>
              <a:avLst/>
              <a:gdLst>
                <a:gd name="T0" fmla="*/ 0 w 168"/>
                <a:gd name="T1" fmla="*/ 8 h 61"/>
                <a:gd name="T2" fmla="*/ 30 w 168"/>
                <a:gd name="T3" fmla="*/ 2 h 61"/>
                <a:gd name="T4" fmla="*/ 152 w 168"/>
                <a:gd name="T5" fmla="*/ 34 h 61"/>
                <a:gd name="T6" fmla="*/ 168 w 168"/>
                <a:gd name="T7" fmla="*/ 53 h 61"/>
                <a:gd name="T8" fmla="*/ 148 w 168"/>
                <a:gd name="T9" fmla="*/ 60 h 61"/>
                <a:gd name="T10" fmla="*/ 14 w 168"/>
                <a:gd name="T11" fmla="*/ 24 h 61"/>
                <a:gd name="T12" fmla="*/ 0 w 168"/>
                <a:gd name="T13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61">
                  <a:moveTo>
                    <a:pt x="0" y="8"/>
                  </a:moveTo>
                  <a:cubicBezTo>
                    <a:pt x="14" y="5"/>
                    <a:pt x="23" y="0"/>
                    <a:pt x="30" y="2"/>
                  </a:cubicBezTo>
                  <a:cubicBezTo>
                    <a:pt x="71" y="12"/>
                    <a:pt x="112" y="22"/>
                    <a:pt x="152" y="34"/>
                  </a:cubicBezTo>
                  <a:cubicBezTo>
                    <a:pt x="159" y="36"/>
                    <a:pt x="163" y="46"/>
                    <a:pt x="168" y="53"/>
                  </a:cubicBezTo>
                  <a:cubicBezTo>
                    <a:pt x="161" y="55"/>
                    <a:pt x="154" y="61"/>
                    <a:pt x="148" y="60"/>
                  </a:cubicBezTo>
                  <a:cubicBezTo>
                    <a:pt x="103" y="49"/>
                    <a:pt x="59" y="36"/>
                    <a:pt x="14" y="24"/>
                  </a:cubicBezTo>
                  <a:cubicBezTo>
                    <a:pt x="11" y="23"/>
                    <a:pt x="9" y="1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" name="Freeform 119">
              <a:extLst>
                <a:ext uri="{FF2B5EF4-FFF2-40B4-BE49-F238E27FC236}">
                  <a16:creationId xmlns="" xmlns:a16="http://schemas.microsoft.com/office/drawing/2014/main" id="{00BE6978-6634-4546-8E13-5CB53A7A5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3063" y="1130300"/>
              <a:ext cx="66675" cy="58738"/>
            </a:xfrm>
            <a:custGeom>
              <a:avLst/>
              <a:gdLst>
                <a:gd name="T0" fmla="*/ 5 w 161"/>
                <a:gd name="T1" fmla="*/ 0 h 72"/>
                <a:gd name="T2" fmla="*/ 161 w 161"/>
                <a:gd name="T3" fmla="*/ 51 h 72"/>
                <a:gd name="T4" fmla="*/ 139 w 161"/>
                <a:gd name="T5" fmla="*/ 69 h 72"/>
                <a:gd name="T6" fmla="*/ 15 w 161"/>
                <a:gd name="T7" fmla="*/ 26 h 72"/>
                <a:gd name="T8" fmla="*/ 0 w 161"/>
                <a:gd name="T9" fmla="*/ 9 h 72"/>
                <a:gd name="T10" fmla="*/ 5 w 161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72">
                  <a:moveTo>
                    <a:pt x="5" y="0"/>
                  </a:moveTo>
                  <a:cubicBezTo>
                    <a:pt x="60" y="9"/>
                    <a:pt x="111" y="29"/>
                    <a:pt x="161" y="51"/>
                  </a:cubicBezTo>
                  <a:cubicBezTo>
                    <a:pt x="161" y="71"/>
                    <a:pt x="150" y="72"/>
                    <a:pt x="139" y="69"/>
                  </a:cubicBezTo>
                  <a:cubicBezTo>
                    <a:pt x="98" y="55"/>
                    <a:pt x="56" y="41"/>
                    <a:pt x="15" y="26"/>
                  </a:cubicBezTo>
                  <a:cubicBezTo>
                    <a:pt x="9" y="24"/>
                    <a:pt x="5" y="15"/>
                    <a:pt x="0" y="9"/>
                  </a:cubicBezTo>
                  <a:cubicBezTo>
                    <a:pt x="2" y="6"/>
                    <a:pt x="3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" name="Freeform 120">
              <a:extLst>
                <a:ext uri="{FF2B5EF4-FFF2-40B4-BE49-F238E27FC236}">
                  <a16:creationId xmlns="" xmlns:a16="http://schemas.microsoft.com/office/drawing/2014/main" id="{71271E2D-BF88-4402-8DC8-8DA21DB7A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2125" y="1225550"/>
              <a:ext cx="63500" cy="79375"/>
            </a:xfrm>
            <a:custGeom>
              <a:avLst/>
              <a:gdLst>
                <a:gd name="T0" fmla="*/ 0 w 153"/>
                <a:gd name="T1" fmla="*/ 12 h 97"/>
                <a:gd name="T2" fmla="*/ 28 w 153"/>
                <a:gd name="T3" fmla="*/ 2 h 97"/>
                <a:gd name="T4" fmla="*/ 149 w 153"/>
                <a:gd name="T5" fmla="*/ 75 h 97"/>
                <a:gd name="T6" fmla="*/ 153 w 153"/>
                <a:gd name="T7" fmla="*/ 95 h 97"/>
                <a:gd name="T8" fmla="*/ 135 w 153"/>
                <a:gd name="T9" fmla="*/ 96 h 97"/>
                <a:gd name="T10" fmla="*/ 125 w 153"/>
                <a:gd name="T11" fmla="*/ 90 h 97"/>
                <a:gd name="T12" fmla="*/ 0 w 153"/>
                <a:gd name="T13" fmla="*/ 1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97">
                  <a:moveTo>
                    <a:pt x="0" y="12"/>
                  </a:moveTo>
                  <a:cubicBezTo>
                    <a:pt x="15" y="6"/>
                    <a:pt x="24" y="0"/>
                    <a:pt x="28" y="2"/>
                  </a:cubicBezTo>
                  <a:cubicBezTo>
                    <a:pt x="69" y="25"/>
                    <a:pt x="109" y="50"/>
                    <a:pt x="149" y="75"/>
                  </a:cubicBezTo>
                  <a:cubicBezTo>
                    <a:pt x="153" y="78"/>
                    <a:pt x="152" y="88"/>
                    <a:pt x="153" y="95"/>
                  </a:cubicBezTo>
                  <a:cubicBezTo>
                    <a:pt x="147" y="96"/>
                    <a:pt x="141" y="97"/>
                    <a:pt x="135" y="96"/>
                  </a:cubicBezTo>
                  <a:cubicBezTo>
                    <a:pt x="132" y="96"/>
                    <a:pt x="129" y="92"/>
                    <a:pt x="125" y="90"/>
                  </a:cubicBezTo>
                  <a:cubicBezTo>
                    <a:pt x="87" y="66"/>
                    <a:pt x="48" y="41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" name="Freeform 121">
              <a:extLst>
                <a:ext uri="{FF2B5EF4-FFF2-40B4-BE49-F238E27FC236}">
                  <a16:creationId xmlns="" xmlns:a16="http://schemas.microsoft.com/office/drawing/2014/main" id="{A6BE3D59-AC66-43BA-A734-4C8D55739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3013" y="354013"/>
              <a:ext cx="38100" cy="28575"/>
            </a:xfrm>
            <a:custGeom>
              <a:avLst/>
              <a:gdLst>
                <a:gd name="T0" fmla="*/ 0 w 94"/>
                <a:gd name="T1" fmla="*/ 17 h 35"/>
                <a:gd name="T2" fmla="*/ 87 w 94"/>
                <a:gd name="T3" fmla="*/ 4 h 35"/>
                <a:gd name="T4" fmla="*/ 94 w 94"/>
                <a:gd name="T5" fmla="*/ 18 h 35"/>
                <a:gd name="T6" fmla="*/ 16 w 94"/>
                <a:gd name="T7" fmla="*/ 34 h 35"/>
                <a:gd name="T8" fmla="*/ 0 w 94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35">
                  <a:moveTo>
                    <a:pt x="0" y="17"/>
                  </a:moveTo>
                  <a:cubicBezTo>
                    <a:pt x="33" y="4"/>
                    <a:pt x="60" y="0"/>
                    <a:pt x="87" y="4"/>
                  </a:cubicBezTo>
                  <a:cubicBezTo>
                    <a:pt x="90" y="5"/>
                    <a:pt x="91" y="13"/>
                    <a:pt x="94" y="18"/>
                  </a:cubicBezTo>
                  <a:cubicBezTo>
                    <a:pt x="69" y="35"/>
                    <a:pt x="42" y="33"/>
                    <a:pt x="16" y="34"/>
                  </a:cubicBezTo>
                  <a:cubicBezTo>
                    <a:pt x="13" y="35"/>
                    <a:pt x="8" y="27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" name="Freeform 122">
              <a:extLst>
                <a:ext uri="{FF2B5EF4-FFF2-40B4-BE49-F238E27FC236}">
                  <a16:creationId xmlns="" xmlns:a16="http://schemas.microsoft.com/office/drawing/2014/main" id="{F016317D-CA6A-4780-A1BC-3A99A663B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5125" y="242888"/>
              <a:ext cx="38100" cy="31750"/>
            </a:xfrm>
            <a:custGeom>
              <a:avLst/>
              <a:gdLst>
                <a:gd name="T0" fmla="*/ 85 w 92"/>
                <a:gd name="T1" fmla="*/ 0 h 39"/>
                <a:gd name="T2" fmla="*/ 61 w 92"/>
                <a:gd name="T3" fmla="*/ 31 h 39"/>
                <a:gd name="T4" fmla="*/ 0 w 92"/>
                <a:gd name="T5" fmla="*/ 13 h 39"/>
                <a:gd name="T6" fmla="*/ 85 w 92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39">
                  <a:moveTo>
                    <a:pt x="85" y="0"/>
                  </a:moveTo>
                  <a:cubicBezTo>
                    <a:pt x="92" y="29"/>
                    <a:pt x="75" y="29"/>
                    <a:pt x="61" y="31"/>
                  </a:cubicBezTo>
                  <a:cubicBezTo>
                    <a:pt x="13" y="39"/>
                    <a:pt x="13" y="39"/>
                    <a:pt x="0" y="13"/>
                  </a:cubicBezTo>
                  <a:cubicBezTo>
                    <a:pt x="29" y="9"/>
                    <a:pt x="55" y="5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" name="Freeform 123">
              <a:extLst>
                <a:ext uri="{FF2B5EF4-FFF2-40B4-BE49-F238E27FC236}">
                  <a16:creationId xmlns="" xmlns:a16="http://schemas.microsoft.com/office/drawing/2014/main" id="{4A7B8A27-88BB-41DF-88F4-3E7E349C5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13" y="376238"/>
              <a:ext cx="36513" cy="26988"/>
            </a:xfrm>
            <a:custGeom>
              <a:avLst/>
              <a:gdLst>
                <a:gd name="T0" fmla="*/ 0 w 90"/>
                <a:gd name="T1" fmla="*/ 13 h 34"/>
                <a:gd name="T2" fmla="*/ 77 w 90"/>
                <a:gd name="T3" fmla="*/ 1 h 34"/>
                <a:gd name="T4" fmla="*/ 89 w 90"/>
                <a:gd name="T5" fmla="*/ 9 h 34"/>
                <a:gd name="T6" fmla="*/ 84 w 90"/>
                <a:gd name="T7" fmla="*/ 22 h 34"/>
                <a:gd name="T8" fmla="*/ 11 w 90"/>
                <a:gd name="T9" fmla="*/ 34 h 34"/>
                <a:gd name="T10" fmla="*/ 0 w 90"/>
                <a:gd name="T11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4">
                  <a:moveTo>
                    <a:pt x="0" y="13"/>
                  </a:moveTo>
                  <a:cubicBezTo>
                    <a:pt x="29" y="8"/>
                    <a:pt x="53" y="4"/>
                    <a:pt x="77" y="1"/>
                  </a:cubicBezTo>
                  <a:cubicBezTo>
                    <a:pt x="81" y="0"/>
                    <a:pt x="87" y="5"/>
                    <a:pt x="89" y="9"/>
                  </a:cubicBezTo>
                  <a:cubicBezTo>
                    <a:pt x="90" y="12"/>
                    <a:pt x="87" y="21"/>
                    <a:pt x="84" y="22"/>
                  </a:cubicBezTo>
                  <a:cubicBezTo>
                    <a:pt x="60" y="26"/>
                    <a:pt x="36" y="31"/>
                    <a:pt x="11" y="34"/>
                  </a:cubicBezTo>
                  <a:cubicBezTo>
                    <a:pt x="9" y="34"/>
                    <a:pt x="6" y="24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Freeform 124">
              <a:extLst>
                <a:ext uri="{FF2B5EF4-FFF2-40B4-BE49-F238E27FC236}">
                  <a16:creationId xmlns="" xmlns:a16="http://schemas.microsoft.com/office/drawing/2014/main" id="{FAEAAECE-E43B-4DEB-A714-FD15024B5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6013" y="393700"/>
              <a:ext cx="38100" cy="34925"/>
            </a:xfrm>
            <a:custGeom>
              <a:avLst/>
              <a:gdLst>
                <a:gd name="T0" fmla="*/ 96 w 96"/>
                <a:gd name="T1" fmla="*/ 20 h 44"/>
                <a:gd name="T2" fmla="*/ 0 w 96"/>
                <a:gd name="T3" fmla="*/ 38 h 44"/>
                <a:gd name="T4" fmla="*/ 96 w 96"/>
                <a:gd name="T5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44">
                  <a:moveTo>
                    <a:pt x="96" y="20"/>
                  </a:moveTo>
                  <a:cubicBezTo>
                    <a:pt x="61" y="38"/>
                    <a:pt x="33" y="44"/>
                    <a:pt x="0" y="38"/>
                  </a:cubicBezTo>
                  <a:cubicBezTo>
                    <a:pt x="15" y="9"/>
                    <a:pt x="58" y="0"/>
                    <a:pt x="9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" name="Freeform 125">
              <a:extLst>
                <a:ext uri="{FF2B5EF4-FFF2-40B4-BE49-F238E27FC236}">
                  <a16:creationId xmlns="" xmlns:a16="http://schemas.microsoft.com/office/drawing/2014/main" id="{52851D8B-5297-49B4-A9A2-B825AC809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5" y="419100"/>
              <a:ext cx="34925" cy="33338"/>
            </a:xfrm>
            <a:custGeom>
              <a:avLst/>
              <a:gdLst>
                <a:gd name="T0" fmla="*/ 84 w 84"/>
                <a:gd name="T1" fmla="*/ 8 h 41"/>
                <a:gd name="T2" fmla="*/ 82 w 84"/>
                <a:gd name="T3" fmla="*/ 23 h 41"/>
                <a:gd name="T4" fmla="*/ 10 w 84"/>
                <a:gd name="T5" fmla="*/ 41 h 41"/>
                <a:gd name="T6" fmla="*/ 0 w 84"/>
                <a:gd name="T7" fmla="*/ 31 h 41"/>
                <a:gd name="T8" fmla="*/ 6 w 84"/>
                <a:gd name="T9" fmla="*/ 18 h 41"/>
                <a:gd name="T10" fmla="*/ 84 w 84"/>
                <a:gd name="T1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41">
                  <a:moveTo>
                    <a:pt x="84" y="8"/>
                  </a:moveTo>
                  <a:cubicBezTo>
                    <a:pt x="83" y="14"/>
                    <a:pt x="84" y="23"/>
                    <a:pt x="82" y="23"/>
                  </a:cubicBezTo>
                  <a:cubicBezTo>
                    <a:pt x="58" y="30"/>
                    <a:pt x="34" y="36"/>
                    <a:pt x="10" y="41"/>
                  </a:cubicBezTo>
                  <a:cubicBezTo>
                    <a:pt x="7" y="41"/>
                    <a:pt x="1" y="35"/>
                    <a:pt x="0" y="31"/>
                  </a:cubicBezTo>
                  <a:cubicBezTo>
                    <a:pt x="0" y="27"/>
                    <a:pt x="3" y="19"/>
                    <a:pt x="6" y="18"/>
                  </a:cubicBezTo>
                  <a:cubicBezTo>
                    <a:pt x="31" y="11"/>
                    <a:pt x="56" y="0"/>
                    <a:pt x="8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1" name="Freeform 126">
              <a:extLst>
                <a:ext uri="{FF2B5EF4-FFF2-40B4-BE49-F238E27FC236}">
                  <a16:creationId xmlns="" xmlns:a16="http://schemas.microsoft.com/office/drawing/2014/main" id="{50D7990F-8C08-47C0-B72B-0B2C552F1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7425" y="447675"/>
              <a:ext cx="36513" cy="41275"/>
            </a:xfrm>
            <a:custGeom>
              <a:avLst/>
              <a:gdLst>
                <a:gd name="T0" fmla="*/ 0 w 89"/>
                <a:gd name="T1" fmla="*/ 27 h 49"/>
                <a:gd name="T2" fmla="*/ 82 w 89"/>
                <a:gd name="T3" fmla="*/ 3 h 49"/>
                <a:gd name="T4" fmla="*/ 66 w 89"/>
                <a:gd name="T5" fmla="*/ 29 h 49"/>
                <a:gd name="T6" fmla="*/ 0 w 89"/>
                <a:gd name="T7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49">
                  <a:moveTo>
                    <a:pt x="0" y="27"/>
                  </a:moveTo>
                  <a:cubicBezTo>
                    <a:pt x="26" y="9"/>
                    <a:pt x="53" y="0"/>
                    <a:pt x="82" y="3"/>
                  </a:cubicBezTo>
                  <a:cubicBezTo>
                    <a:pt x="89" y="22"/>
                    <a:pt x="78" y="27"/>
                    <a:pt x="66" y="29"/>
                  </a:cubicBezTo>
                  <a:cubicBezTo>
                    <a:pt x="44" y="33"/>
                    <a:pt x="21" y="49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Freeform 127">
              <a:extLst>
                <a:ext uri="{FF2B5EF4-FFF2-40B4-BE49-F238E27FC236}">
                  <a16:creationId xmlns="" xmlns:a16="http://schemas.microsoft.com/office/drawing/2014/main" id="{CE249E05-B187-42C5-AAB0-832328791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3563" y="182563"/>
              <a:ext cx="34925" cy="31750"/>
            </a:xfrm>
            <a:custGeom>
              <a:avLst/>
              <a:gdLst>
                <a:gd name="T0" fmla="*/ 85 w 85"/>
                <a:gd name="T1" fmla="*/ 22 h 38"/>
                <a:gd name="T2" fmla="*/ 4 w 85"/>
                <a:gd name="T3" fmla="*/ 37 h 38"/>
                <a:gd name="T4" fmla="*/ 0 w 85"/>
                <a:gd name="T5" fmla="*/ 19 h 38"/>
                <a:gd name="T6" fmla="*/ 53 w 85"/>
                <a:gd name="T7" fmla="*/ 6 h 38"/>
                <a:gd name="T8" fmla="*/ 85 w 85"/>
                <a:gd name="T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8">
                  <a:moveTo>
                    <a:pt x="85" y="22"/>
                  </a:moveTo>
                  <a:cubicBezTo>
                    <a:pt x="60" y="37"/>
                    <a:pt x="32" y="38"/>
                    <a:pt x="4" y="37"/>
                  </a:cubicBezTo>
                  <a:cubicBezTo>
                    <a:pt x="3" y="37"/>
                    <a:pt x="0" y="19"/>
                    <a:pt x="0" y="19"/>
                  </a:cubicBezTo>
                  <a:cubicBezTo>
                    <a:pt x="18" y="14"/>
                    <a:pt x="35" y="9"/>
                    <a:pt x="53" y="6"/>
                  </a:cubicBezTo>
                  <a:cubicBezTo>
                    <a:pt x="64" y="4"/>
                    <a:pt x="78" y="0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" name="Freeform 128">
              <a:extLst>
                <a:ext uri="{FF2B5EF4-FFF2-40B4-BE49-F238E27FC236}">
                  <a16:creationId xmlns="" xmlns:a16="http://schemas.microsoft.com/office/drawing/2014/main" id="{DDF00BDF-30C9-433B-AD90-B5857F7E8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5475" y="165100"/>
              <a:ext cx="38100" cy="31750"/>
            </a:xfrm>
            <a:custGeom>
              <a:avLst/>
              <a:gdLst>
                <a:gd name="T0" fmla="*/ 90 w 90"/>
                <a:gd name="T1" fmla="*/ 12 h 38"/>
                <a:gd name="T2" fmla="*/ 0 w 90"/>
                <a:gd name="T3" fmla="*/ 19 h 38"/>
                <a:gd name="T4" fmla="*/ 78 w 90"/>
                <a:gd name="T5" fmla="*/ 0 h 38"/>
                <a:gd name="T6" fmla="*/ 90 w 90"/>
                <a:gd name="T7" fmla="*/ 1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38">
                  <a:moveTo>
                    <a:pt x="90" y="12"/>
                  </a:moveTo>
                  <a:cubicBezTo>
                    <a:pt x="53" y="36"/>
                    <a:pt x="21" y="38"/>
                    <a:pt x="0" y="19"/>
                  </a:cubicBezTo>
                  <a:cubicBezTo>
                    <a:pt x="24" y="0"/>
                    <a:pt x="51" y="2"/>
                    <a:pt x="78" y="0"/>
                  </a:cubicBezTo>
                  <a:cubicBezTo>
                    <a:pt x="81" y="0"/>
                    <a:pt x="86" y="8"/>
                    <a:pt x="9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4" name="Freeform 129">
              <a:extLst>
                <a:ext uri="{FF2B5EF4-FFF2-40B4-BE49-F238E27FC236}">
                  <a16:creationId xmlns="" xmlns:a16="http://schemas.microsoft.com/office/drawing/2014/main" id="{5522D37A-8116-49B4-A1B5-DA6C72D04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6888" y="207963"/>
              <a:ext cx="36513" cy="25400"/>
            </a:xfrm>
            <a:custGeom>
              <a:avLst/>
              <a:gdLst>
                <a:gd name="T0" fmla="*/ 87 w 87"/>
                <a:gd name="T1" fmla="*/ 16 h 32"/>
                <a:gd name="T2" fmla="*/ 62 w 87"/>
                <a:gd name="T3" fmla="*/ 27 h 32"/>
                <a:gd name="T4" fmla="*/ 7 w 87"/>
                <a:gd name="T5" fmla="*/ 32 h 32"/>
                <a:gd name="T6" fmla="*/ 1 w 87"/>
                <a:gd name="T7" fmla="*/ 24 h 32"/>
                <a:gd name="T8" fmla="*/ 6 w 87"/>
                <a:gd name="T9" fmla="*/ 11 h 32"/>
                <a:gd name="T10" fmla="*/ 87 w 87"/>
                <a:gd name="T11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32">
                  <a:moveTo>
                    <a:pt x="87" y="16"/>
                  </a:moveTo>
                  <a:cubicBezTo>
                    <a:pt x="79" y="20"/>
                    <a:pt x="71" y="25"/>
                    <a:pt x="62" y="27"/>
                  </a:cubicBezTo>
                  <a:cubicBezTo>
                    <a:pt x="44" y="30"/>
                    <a:pt x="25" y="31"/>
                    <a:pt x="7" y="32"/>
                  </a:cubicBezTo>
                  <a:cubicBezTo>
                    <a:pt x="5" y="32"/>
                    <a:pt x="0" y="27"/>
                    <a:pt x="1" y="24"/>
                  </a:cubicBezTo>
                  <a:cubicBezTo>
                    <a:pt x="1" y="19"/>
                    <a:pt x="3" y="13"/>
                    <a:pt x="6" y="11"/>
                  </a:cubicBezTo>
                  <a:cubicBezTo>
                    <a:pt x="17" y="2"/>
                    <a:pt x="67" y="0"/>
                    <a:pt x="8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5" name="Freeform 130">
              <a:extLst>
                <a:ext uri="{FF2B5EF4-FFF2-40B4-BE49-F238E27FC236}">
                  <a16:creationId xmlns="" xmlns:a16="http://schemas.microsoft.com/office/drawing/2014/main" id="{C0A34A80-9120-49CD-B6D3-227FACB9F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0038" y="263525"/>
              <a:ext cx="38100" cy="26988"/>
            </a:xfrm>
            <a:custGeom>
              <a:avLst/>
              <a:gdLst>
                <a:gd name="T0" fmla="*/ 95 w 95"/>
                <a:gd name="T1" fmla="*/ 15 h 32"/>
                <a:gd name="T2" fmla="*/ 9 w 95"/>
                <a:gd name="T3" fmla="*/ 30 h 32"/>
                <a:gd name="T4" fmla="*/ 20 w 95"/>
                <a:gd name="T5" fmla="*/ 6 h 32"/>
                <a:gd name="T6" fmla="*/ 82 w 95"/>
                <a:gd name="T7" fmla="*/ 1 h 32"/>
                <a:gd name="T8" fmla="*/ 95 w 95"/>
                <a:gd name="T9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32">
                  <a:moveTo>
                    <a:pt x="95" y="15"/>
                  </a:moveTo>
                  <a:cubicBezTo>
                    <a:pt x="64" y="32"/>
                    <a:pt x="36" y="32"/>
                    <a:pt x="9" y="30"/>
                  </a:cubicBezTo>
                  <a:cubicBezTo>
                    <a:pt x="0" y="14"/>
                    <a:pt x="9" y="8"/>
                    <a:pt x="20" y="6"/>
                  </a:cubicBezTo>
                  <a:cubicBezTo>
                    <a:pt x="41" y="3"/>
                    <a:pt x="62" y="1"/>
                    <a:pt x="82" y="1"/>
                  </a:cubicBezTo>
                  <a:cubicBezTo>
                    <a:pt x="85" y="0"/>
                    <a:pt x="89" y="7"/>
                    <a:pt x="9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6" name="Freeform 131">
              <a:extLst>
                <a:ext uri="{FF2B5EF4-FFF2-40B4-BE49-F238E27FC236}">
                  <a16:creationId xmlns="" xmlns:a16="http://schemas.microsoft.com/office/drawing/2014/main" id="{E6C9CAF6-B720-41E0-8D22-09D44E7F5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950" y="280988"/>
              <a:ext cx="36513" cy="31750"/>
            </a:xfrm>
            <a:custGeom>
              <a:avLst/>
              <a:gdLst>
                <a:gd name="T0" fmla="*/ 0 w 90"/>
                <a:gd name="T1" fmla="*/ 28 h 39"/>
                <a:gd name="T2" fmla="*/ 16 w 90"/>
                <a:gd name="T3" fmla="*/ 9 h 39"/>
                <a:gd name="T4" fmla="*/ 75 w 90"/>
                <a:gd name="T5" fmla="*/ 0 h 39"/>
                <a:gd name="T6" fmla="*/ 89 w 90"/>
                <a:gd name="T7" fmla="*/ 10 h 39"/>
                <a:gd name="T8" fmla="*/ 81 w 90"/>
                <a:gd name="T9" fmla="*/ 24 h 39"/>
                <a:gd name="T10" fmla="*/ 0 w 90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9">
                  <a:moveTo>
                    <a:pt x="0" y="28"/>
                  </a:moveTo>
                  <a:cubicBezTo>
                    <a:pt x="8" y="19"/>
                    <a:pt x="11" y="10"/>
                    <a:pt x="16" y="9"/>
                  </a:cubicBezTo>
                  <a:cubicBezTo>
                    <a:pt x="36" y="5"/>
                    <a:pt x="55" y="2"/>
                    <a:pt x="75" y="0"/>
                  </a:cubicBezTo>
                  <a:cubicBezTo>
                    <a:pt x="80" y="0"/>
                    <a:pt x="88" y="5"/>
                    <a:pt x="89" y="10"/>
                  </a:cubicBezTo>
                  <a:cubicBezTo>
                    <a:pt x="90" y="14"/>
                    <a:pt x="85" y="23"/>
                    <a:pt x="81" y="24"/>
                  </a:cubicBezTo>
                  <a:cubicBezTo>
                    <a:pt x="56" y="30"/>
                    <a:pt x="31" y="39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7" name="Freeform 132">
              <a:extLst>
                <a:ext uri="{FF2B5EF4-FFF2-40B4-BE49-F238E27FC236}">
                  <a16:creationId xmlns="" xmlns:a16="http://schemas.microsoft.com/office/drawing/2014/main" id="{D21DB0E7-AB19-4EAA-B7EE-E39AA0DA3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1450" y="292100"/>
              <a:ext cx="36513" cy="33338"/>
            </a:xfrm>
            <a:custGeom>
              <a:avLst/>
              <a:gdLst>
                <a:gd name="T0" fmla="*/ 90 w 90"/>
                <a:gd name="T1" fmla="*/ 26 h 41"/>
                <a:gd name="T2" fmla="*/ 9 w 90"/>
                <a:gd name="T3" fmla="*/ 41 h 41"/>
                <a:gd name="T4" fmla="*/ 1 w 90"/>
                <a:gd name="T5" fmla="*/ 29 h 41"/>
                <a:gd name="T6" fmla="*/ 6 w 90"/>
                <a:gd name="T7" fmla="*/ 20 h 41"/>
                <a:gd name="T8" fmla="*/ 85 w 90"/>
                <a:gd name="T9" fmla="*/ 14 h 41"/>
                <a:gd name="T10" fmla="*/ 90 w 90"/>
                <a:gd name="T11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41">
                  <a:moveTo>
                    <a:pt x="90" y="26"/>
                  </a:moveTo>
                  <a:cubicBezTo>
                    <a:pt x="65" y="40"/>
                    <a:pt x="37" y="41"/>
                    <a:pt x="9" y="41"/>
                  </a:cubicBezTo>
                  <a:cubicBezTo>
                    <a:pt x="6" y="41"/>
                    <a:pt x="2" y="34"/>
                    <a:pt x="1" y="29"/>
                  </a:cubicBezTo>
                  <a:cubicBezTo>
                    <a:pt x="0" y="27"/>
                    <a:pt x="3" y="20"/>
                    <a:pt x="6" y="20"/>
                  </a:cubicBezTo>
                  <a:cubicBezTo>
                    <a:pt x="32" y="15"/>
                    <a:pt x="57" y="0"/>
                    <a:pt x="85" y="14"/>
                  </a:cubicBezTo>
                  <a:cubicBezTo>
                    <a:pt x="87" y="15"/>
                    <a:pt x="87" y="19"/>
                    <a:pt x="9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8" name="Freeform 133">
              <a:extLst>
                <a:ext uri="{FF2B5EF4-FFF2-40B4-BE49-F238E27FC236}">
                  <a16:creationId xmlns="" xmlns:a16="http://schemas.microsoft.com/office/drawing/2014/main" id="{7D72A775-BFCA-4238-B2BD-3E91D1A46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9688" y="334963"/>
              <a:ext cx="36513" cy="31750"/>
            </a:xfrm>
            <a:custGeom>
              <a:avLst/>
              <a:gdLst>
                <a:gd name="T0" fmla="*/ 0 w 87"/>
                <a:gd name="T1" fmla="*/ 17 h 37"/>
                <a:gd name="T2" fmla="*/ 76 w 87"/>
                <a:gd name="T3" fmla="*/ 2 h 37"/>
                <a:gd name="T4" fmla="*/ 86 w 87"/>
                <a:gd name="T5" fmla="*/ 11 h 37"/>
                <a:gd name="T6" fmla="*/ 83 w 87"/>
                <a:gd name="T7" fmla="*/ 21 h 37"/>
                <a:gd name="T8" fmla="*/ 4 w 87"/>
                <a:gd name="T9" fmla="*/ 29 h 37"/>
                <a:gd name="T10" fmla="*/ 0 w 87"/>
                <a:gd name="T11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37">
                  <a:moveTo>
                    <a:pt x="0" y="17"/>
                  </a:moveTo>
                  <a:cubicBezTo>
                    <a:pt x="24" y="0"/>
                    <a:pt x="50" y="3"/>
                    <a:pt x="76" y="2"/>
                  </a:cubicBezTo>
                  <a:cubicBezTo>
                    <a:pt x="79" y="2"/>
                    <a:pt x="84" y="7"/>
                    <a:pt x="86" y="11"/>
                  </a:cubicBezTo>
                  <a:cubicBezTo>
                    <a:pt x="87" y="13"/>
                    <a:pt x="85" y="19"/>
                    <a:pt x="83" y="21"/>
                  </a:cubicBezTo>
                  <a:cubicBezTo>
                    <a:pt x="72" y="31"/>
                    <a:pt x="18" y="37"/>
                    <a:pt x="4" y="29"/>
                  </a:cubicBezTo>
                  <a:cubicBezTo>
                    <a:pt x="2" y="27"/>
                    <a:pt x="2" y="2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9" name="Freeform 134">
              <a:extLst>
                <a:ext uri="{FF2B5EF4-FFF2-40B4-BE49-F238E27FC236}">
                  <a16:creationId xmlns="" xmlns:a16="http://schemas.microsoft.com/office/drawing/2014/main" id="{A338310B-B811-4348-A3A3-6FB4A2C6F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738" y="79375"/>
              <a:ext cx="34925" cy="36513"/>
            </a:xfrm>
            <a:custGeom>
              <a:avLst/>
              <a:gdLst>
                <a:gd name="T0" fmla="*/ 85 w 85"/>
                <a:gd name="T1" fmla="*/ 11 h 44"/>
                <a:gd name="T2" fmla="*/ 73 w 85"/>
                <a:gd name="T3" fmla="*/ 28 h 44"/>
                <a:gd name="T4" fmla="*/ 16 w 85"/>
                <a:gd name="T5" fmla="*/ 43 h 44"/>
                <a:gd name="T6" fmla="*/ 1 w 85"/>
                <a:gd name="T7" fmla="*/ 35 h 44"/>
                <a:gd name="T8" fmla="*/ 8 w 85"/>
                <a:gd name="T9" fmla="*/ 20 h 44"/>
                <a:gd name="T10" fmla="*/ 78 w 85"/>
                <a:gd name="T11" fmla="*/ 0 h 44"/>
                <a:gd name="T12" fmla="*/ 85 w 85"/>
                <a:gd name="T13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44">
                  <a:moveTo>
                    <a:pt x="85" y="11"/>
                  </a:moveTo>
                  <a:cubicBezTo>
                    <a:pt x="81" y="17"/>
                    <a:pt x="79" y="26"/>
                    <a:pt x="73" y="28"/>
                  </a:cubicBezTo>
                  <a:cubicBezTo>
                    <a:pt x="55" y="34"/>
                    <a:pt x="35" y="39"/>
                    <a:pt x="16" y="43"/>
                  </a:cubicBezTo>
                  <a:cubicBezTo>
                    <a:pt x="11" y="44"/>
                    <a:pt x="3" y="39"/>
                    <a:pt x="1" y="35"/>
                  </a:cubicBezTo>
                  <a:cubicBezTo>
                    <a:pt x="0" y="31"/>
                    <a:pt x="4" y="21"/>
                    <a:pt x="8" y="20"/>
                  </a:cubicBezTo>
                  <a:cubicBezTo>
                    <a:pt x="31" y="12"/>
                    <a:pt x="55" y="7"/>
                    <a:pt x="78" y="0"/>
                  </a:cubicBezTo>
                  <a:cubicBezTo>
                    <a:pt x="81" y="4"/>
                    <a:pt x="83" y="7"/>
                    <a:pt x="8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" name="Freeform 135">
              <a:extLst>
                <a:ext uri="{FF2B5EF4-FFF2-40B4-BE49-F238E27FC236}">
                  <a16:creationId xmlns="" xmlns:a16="http://schemas.microsoft.com/office/drawing/2014/main" id="{3B099DDE-66F0-4F52-891B-815ECFF19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5650" y="111125"/>
              <a:ext cx="36513" cy="38100"/>
            </a:xfrm>
            <a:custGeom>
              <a:avLst/>
              <a:gdLst>
                <a:gd name="T0" fmla="*/ 86 w 86"/>
                <a:gd name="T1" fmla="*/ 14 h 47"/>
                <a:gd name="T2" fmla="*/ 0 w 86"/>
                <a:gd name="T3" fmla="*/ 29 h 47"/>
                <a:gd name="T4" fmla="*/ 86 w 86"/>
                <a:gd name="T5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47">
                  <a:moveTo>
                    <a:pt x="86" y="14"/>
                  </a:moveTo>
                  <a:cubicBezTo>
                    <a:pt x="64" y="40"/>
                    <a:pt x="23" y="47"/>
                    <a:pt x="0" y="29"/>
                  </a:cubicBezTo>
                  <a:cubicBezTo>
                    <a:pt x="24" y="6"/>
                    <a:pt x="60" y="0"/>
                    <a:pt x="8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1" name="Freeform 136">
              <a:extLst>
                <a:ext uri="{FF2B5EF4-FFF2-40B4-BE49-F238E27FC236}">
                  <a16:creationId xmlns="" xmlns:a16="http://schemas.microsoft.com/office/drawing/2014/main" id="{1857310E-E6F4-43EA-8187-2D8B0F258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8838" y="523875"/>
              <a:ext cx="36513" cy="41275"/>
            </a:xfrm>
            <a:custGeom>
              <a:avLst/>
              <a:gdLst>
                <a:gd name="T0" fmla="*/ 0 w 92"/>
                <a:gd name="T1" fmla="*/ 35 h 51"/>
                <a:gd name="T2" fmla="*/ 74 w 92"/>
                <a:gd name="T3" fmla="*/ 1 h 51"/>
                <a:gd name="T4" fmla="*/ 90 w 92"/>
                <a:gd name="T5" fmla="*/ 8 h 51"/>
                <a:gd name="T6" fmla="*/ 87 w 92"/>
                <a:gd name="T7" fmla="*/ 22 h 51"/>
                <a:gd name="T8" fmla="*/ 19 w 92"/>
                <a:gd name="T9" fmla="*/ 50 h 51"/>
                <a:gd name="T10" fmla="*/ 0 w 92"/>
                <a:gd name="T11" fmla="*/ 3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51">
                  <a:moveTo>
                    <a:pt x="0" y="35"/>
                  </a:moveTo>
                  <a:cubicBezTo>
                    <a:pt x="30" y="21"/>
                    <a:pt x="52" y="10"/>
                    <a:pt x="74" y="1"/>
                  </a:cubicBezTo>
                  <a:cubicBezTo>
                    <a:pt x="78" y="0"/>
                    <a:pt x="86" y="4"/>
                    <a:pt x="90" y="8"/>
                  </a:cubicBezTo>
                  <a:cubicBezTo>
                    <a:pt x="92" y="10"/>
                    <a:pt x="90" y="20"/>
                    <a:pt x="87" y="22"/>
                  </a:cubicBezTo>
                  <a:cubicBezTo>
                    <a:pt x="65" y="32"/>
                    <a:pt x="42" y="41"/>
                    <a:pt x="19" y="50"/>
                  </a:cubicBezTo>
                  <a:cubicBezTo>
                    <a:pt x="17" y="51"/>
                    <a:pt x="12" y="44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2" name="Freeform 137">
              <a:extLst>
                <a:ext uri="{FF2B5EF4-FFF2-40B4-BE49-F238E27FC236}">
                  <a16:creationId xmlns="" xmlns:a16="http://schemas.microsoft.com/office/drawing/2014/main" id="{A2DB54FB-B9A2-443B-AF5E-76077A32C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3188" y="317500"/>
              <a:ext cx="39688" cy="25400"/>
            </a:xfrm>
            <a:custGeom>
              <a:avLst/>
              <a:gdLst>
                <a:gd name="T0" fmla="*/ 0 w 98"/>
                <a:gd name="T1" fmla="*/ 12 h 32"/>
                <a:gd name="T2" fmla="*/ 85 w 98"/>
                <a:gd name="T3" fmla="*/ 0 h 32"/>
                <a:gd name="T4" fmla="*/ 80 w 98"/>
                <a:gd name="T5" fmla="*/ 26 h 32"/>
                <a:gd name="T6" fmla="*/ 14 w 98"/>
                <a:gd name="T7" fmla="*/ 32 h 32"/>
                <a:gd name="T8" fmla="*/ 0 w 98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2">
                  <a:moveTo>
                    <a:pt x="0" y="12"/>
                  </a:moveTo>
                  <a:cubicBezTo>
                    <a:pt x="34" y="7"/>
                    <a:pt x="61" y="3"/>
                    <a:pt x="85" y="0"/>
                  </a:cubicBezTo>
                  <a:cubicBezTo>
                    <a:pt x="98" y="16"/>
                    <a:pt x="92" y="24"/>
                    <a:pt x="80" y="26"/>
                  </a:cubicBezTo>
                  <a:cubicBezTo>
                    <a:pt x="58" y="30"/>
                    <a:pt x="36" y="31"/>
                    <a:pt x="14" y="32"/>
                  </a:cubicBezTo>
                  <a:cubicBezTo>
                    <a:pt x="11" y="32"/>
                    <a:pt x="9" y="25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3" name="Freeform 138">
              <a:extLst>
                <a:ext uri="{FF2B5EF4-FFF2-40B4-BE49-F238E27FC236}">
                  <a16:creationId xmlns="" xmlns:a16="http://schemas.microsoft.com/office/drawing/2014/main" id="{3CDA2BE7-DE1E-4BA8-87E2-C78809393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2150" y="139700"/>
              <a:ext cx="34925" cy="31750"/>
            </a:xfrm>
            <a:custGeom>
              <a:avLst/>
              <a:gdLst>
                <a:gd name="T0" fmla="*/ 87 w 87"/>
                <a:gd name="T1" fmla="*/ 9 h 38"/>
                <a:gd name="T2" fmla="*/ 75 w 87"/>
                <a:gd name="T3" fmla="*/ 26 h 38"/>
                <a:gd name="T4" fmla="*/ 17 w 87"/>
                <a:gd name="T5" fmla="*/ 37 h 38"/>
                <a:gd name="T6" fmla="*/ 0 w 87"/>
                <a:gd name="T7" fmla="*/ 26 h 38"/>
                <a:gd name="T8" fmla="*/ 12 w 87"/>
                <a:gd name="T9" fmla="*/ 12 h 38"/>
                <a:gd name="T10" fmla="*/ 80 w 87"/>
                <a:gd name="T11" fmla="*/ 0 h 38"/>
                <a:gd name="T12" fmla="*/ 87 w 87"/>
                <a:gd name="T13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38">
                  <a:moveTo>
                    <a:pt x="87" y="9"/>
                  </a:moveTo>
                  <a:cubicBezTo>
                    <a:pt x="83" y="15"/>
                    <a:pt x="80" y="25"/>
                    <a:pt x="75" y="26"/>
                  </a:cubicBezTo>
                  <a:cubicBezTo>
                    <a:pt x="56" y="31"/>
                    <a:pt x="37" y="35"/>
                    <a:pt x="17" y="37"/>
                  </a:cubicBezTo>
                  <a:cubicBezTo>
                    <a:pt x="12" y="38"/>
                    <a:pt x="6" y="30"/>
                    <a:pt x="0" y="26"/>
                  </a:cubicBezTo>
                  <a:cubicBezTo>
                    <a:pt x="4" y="21"/>
                    <a:pt x="7" y="13"/>
                    <a:pt x="12" y="12"/>
                  </a:cubicBezTo>
                  <a:cubicBezTo>
                    <a:pt x="34" y="7"/>
                    <a:pt x="57" y="4"/>
                    <a:pt x="80" y="0"/>
                  </a:cubicBezTo>
                  <a:cubicBezTo>
                    <a:pt x="82" y="3"/>
                    <a:pt x="84" y="6"/>
                    <a:pt x="8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4" name="Freeform 139">
              <a:extLst>
                <a:ext uri="{FF2B5EF4-FFF2-40B4-BE49-F238E27FC236}">
                  <a16:creationId xmlns="" xmlns:a16="http://schemas.microsoft.com/office/drawing/2014/main" id="{8889037F-8255-4461-9C53-C83FD3A93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1800" y="220663"/>
              <a:ext cx="36513" cy="33338"/>
            </a:xfrm>
            <a:custGeom>
              <a:avLst/>
              <a:gdLst>
                <a:gd name="T0" fmla="*/ 88 w 88"/>
                <a:gd name="T1" fmla="*/ 16 h 42"/>
                <a:gd name="T2" fmla="*/ 77 w 88"/>
                <a:gd name="T3" fmla="*/ 31 h 42"/>
                <a:gd name="T4" fmla="*/ 15 w 88"/>
                <a:gd name="T5" fmla="*/ 42 h 42"/>
                <a:gd name="T6" fmla="*/ 1 w 88"/>
                <a:gd name="T7" fmla="*/ 32 h 42"/>
                <a:gd name="T8" fmla="*/ 6 w 88"/>
                <a:gd name="T9" fmla="*/ 19 h 42"/>
                <a:gd name="T10" fmla="*/ 88 w 88"/>
                <a:gd name="T11" fmla="*/ 1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42">
                  <a:moveTo>
                    <a:pt x="88" y="16"/>
                  </a:moveTo>
                  <a:cubicBezTo>
                    <a:pt x="83" y="22"/>
                    <a:pt x="81" y="31"/>
                    <a:pt x="77" y="31"/>
                  </a:cubicBezTo>
                  <a:cubicBezTo>
                    <a:pt x="56" y="36"/>
                    <a:pt x="36" y="40"/>
                    <a:pt x="15" y="42"/>
                  </a:cubicBezTo>
                  <a:cubicBezTo>
                    <a:pt x="11" y="42"/>
                    <a:pt x="4" y="36"/>
                    <a:pt x="1" y="32"/>
                  </a:cubicBezTo>
                  <a:cubicBezTo>
                    <a:pt x="0" y="29"/>
                    <a:pt x="4" y="19"/>
                    <a:pt x="6" y="19"/>
                  </a:cubicBezTo>
                  <a:cubicBezTo>
                    <a:pt x="32" y="14"/>
                    <a:pt x="58" y="0"/>
                    <a:pt x="8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5" name="Freeform 140">
              <a:extLst>
                <a:ext uri="{FF2B5EF4-FFF2-40B4-BE49-F238E27FC236}">
                  <a16:creationId xmlns="" xmlns:a16="http://schemas.microsoft.com/office/drawing/2014/main" id="{72DF127F-68F6-4681-94BC-566794CA0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3925" y="479425"/>
              <a:ext cx="33338" cy="36513"/>
            </a:xfrm>
            <a:custGeom>
              <a:avLst/>
              <a:gdLst>
                <a:gd name="T0" fmla="*/ 0 w 81"/>
                <a:gd name="T1" fmla="*/ 44 h 44"/>
                <a:gd name="T2" fmla="*/ 81 w 81"/>
                <a:gd name="T3" fmla="*/ 9 h 44"/>
                <a:gd name="T4" fmla="*/ 0 w 81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44">
                  <a:moveTo>
                    <a:pt x="0" y="44"/>
                  </a:moveTo>
                  <a:cubicBezTo>
                    <a:pt x="5" y="15"/>
                    <a:pt x="43" y="0"/>
                    <a:pt x="81" y="9"/>
                  </a:cubicBezTo>
                  <a:cubicBezTo>
                    <a:pt x="72" y="31"/>
                    <a:pt x="52" y="40"/>
                    <a:pt x="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6" name="Freeform 141">
              <a:extLst>
                <a:ext uri="{FF2B5EF4-FFF2-40B4-BE49-F238E27FC236}">
                  <a16:creationId xmlns="" xmlns:a16="http://schemas.microsoft.com/office/drawing/2014/main" id="{CE9ECDD2-4DEB-4A65-BC20-2B6D430FEB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9150" y="588963"/>
              <a:ext cx="20638" cy="68263"/>
            </a:xfrm>
            <a:custGeom>
              <a:avLst/>
              <a:gdLst>
                <a:gd name="T0" fmla="*/ 40 w 53"/>
                <a:gd name="T1" fmla="*/ 0 h 84"/>
                <a:gd name="T2" fmla="*/ 47 w 53"/>
                <a:gd name="T3" fmla="*/ 4 h 84"/>
                <a:gd name="T4" fmla="*/ 51 w 53"/>
                <a:gd name="T5" fmla="*/ 20 h 84"/>
                <a:gd name="T6" fmla="*/ 16 w 53"/>
                <a:gd name="T7" fmla="*/ 76 h 84"/>
                <a:gd name="T8" fmla="*/ 2 w 53"/>
                <a:gd name="T9" fmla="*/ 60 h 84"/>
                <a:gd name="T10" fmla="*/ 40 w 53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84">
                  <a:moveTo>
                    <a:pt x="40" y="0"/>
                  </a:moveTo>
                  <a:cubicBezTo>
                    <a:pt x="45" y="2"/>
                    <a:pt x="47" y="3"/>
                    <a:pt x="47" y="4"/>
                  </a:cubicBezTo>
                  <a:cubicBezTo>
                    <a:pt x="49" y="9"/>
                    <a:pt x="53" y="17"/>
                    <a:pt x="51" y="20"/>
                  </a:cubicBezTo>
                  <a:cubicBezTo>
                    <a:pt x="41" y="40"/>
                    <a:pt x="31" y="61"/>
                    <a:pt x="16" y="76"/>
                  </a:cubicBezTo>
                  <a:cubicBezTo>
                    <a:pt x="8" y="84"/>
                    <a:pt x="0" y="70"/>
                    <a:pt x="2" y="60"/>
                  </a:cubicBezTo>
                  <a:cubicBezTo>
                    <a:pt x="6" y="36"/>
                    <a:pt x="18" y="15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7" name="Freeform 142">
              <a:extLst>
                <a:ext uri="{FF2B5EF4-FFF2-40B4-BE49-F238E27FC236}">
                  <a16:creationId xmlns="" xmlns:a16="http://schemas.microsoft.com/office/drawing/2014/main" id="{C66E6D6F-5DE3-46C9-AA47-F499DBE5E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2650" y="38100"/>
              <a:ext cx="34925" cy="39688"/>
            </a:xfrm>
            <a:custGeom>
              <a:avLst/>
              <a:gdLst>
                <a:gd name="T0" fmla="*/ 0 w 88"/>
                <a:gd name="T1" fmla="*/ 42 h 48"/>
                <a:gd name="T2" fmla="*/ 85 w 88"/>
                <a:gd name="T3" fmla="*/ 0 h 48"/>
                <a:gd name="T4" fmla="*/ 86 w 88"/>
                <a:gd name="T5" fmla="*/ 23 h 48"/>
                <a:gd name="T6" fmla="*/ 0 w 88"/>
                <a:gd name="T7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48">
                  <a:moveTo>
                    <a:pt x="0" y="42"/>
                  </a:moveTo>
                  <a:cubicBezTo>
                    <a:pt x="23" y="11"/>
                    <a:pt x="55" y="14"/>
                    <a:pt x="85" y="0"/>
                  </a:cubicBezTo>
                  <a:cubicBezTo>
                    <a:pt x="85" y="12"/>
                    <a:pt x="88" y="20"/>
                    <a:pt x="86" y="23"/>
                  </a:cubicBezTo>
                  <a:cubicBezTo>
                    <a:pt x="72" y="38"/>
                    <a:pt x="30" y="48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8" name="Freeform 143">
              <a:extLst>
                <a:ext uri="{FF2B5EF4-FFF2-40B4-BE49-F238E27FC236}">
                  <a16:creationId xmlns="" xmlns:a16="http://schemas.microsoft.com/office/drawing/2014/main" id="{C772672F-AEEB-4FC2-B0E5-60FCA6651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5025" y="700088"/>
              <a:ext cx="15875" cy="30163"/>
            </a:xfrm>
            <a:custGeom>
              <a:avLst/>
              <a:gdLst>
                <a:gd name="T0" fmla="*/ 34 w 38"/>
                <a:gd name="T1" fmla="*/ 33 h 36"/>
                <a:gd name="T2" fmla="*/ 27 w 38"/>
                <a:gd name="T3" fmla="*/ 36 h 36"/>
                <a:gd name="T4" fmla="*/ 1 w 38"/>
                <a:gd name="T5" fmla="*/ 10 h 36"/>
                <a:gd name="T6" fmla="*/ 13 w 38"/>
                <a:gd name="T7" fmla="*/ 1 h 36"/>
                <a:gd name="T8" fmla="*/ 34 w 38"/>
                <a:gd name="T9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4" y="33"/>
                  </a:moveTo>
                  <a:cubicBezTo>
                    <a:pt x="29" y="35"/>
                    <a:pt x="28" y="36"/>
                    <a:pt x="27" y="36"/>
                  </a:cubicBezTo>
                  <a:cubicBezTo>
                    <a:pt x="11" y="34"/>
                    <a:pt x="0" y="27"/>
                    <a:pt x="1" y="10"/>
                  </a:cubicBezTo>
                  <a:cubicBezTo>
                    <a:pt x="2" y="7"/>
                    <a:pt x="10" y="0"/>
                    <a:pt x="13" y="1"/>
                  </a:cubicBezTo>
                  <a:cubicBezTo>
                    <a:pt x="27" y="6"/>
                    <a:pt x="38" y="14"/>
                    <a:pt x="3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158">
            <a:extLst>
              <a:ext uri="{FF2B5EF4-FFF2-40B4-BE49-F238E27FC236}">
                <a16:creationId xmlns="" xmlns:a16="http://schemas.microsoft.com/office/drawing/2014/main" id="{7B2A6F9E-F0E9-4622-ACDE-CB82326B5637}"/>
              </a:ext>
            </a:extLst>
          </p:cNvPr>
          <p:cNvGrpSpPr/>
          <p:nvPr/>
        </p:nvGrpSpPr>
        <p:grpSpPr>
          <a:xfrm>
            <a:off x="5756828" y="2465525"/>
            <a:ext cx="1166981" cy="1804195"/>
            <a:chOff x="7478257" y="2193205"/>
            <a:chExt cx="452893" cy="700189"/>
          </a:xfrm>
        </p:grpSpPr>
        <p:sp>
          <p:nvSpPr>
            <p:cNvPr id="160" name="Oval 159">
              <a:extLst>
                <a:ext uri="{FF2B5EF4-FFF2-40B4-BE49-F238E27FC236}">
                  <a16:creationId xmlns="" xmlns:a16="http://schemas.microsoft.com/office/drawing/2014/main" id="{5A0418DE-2F1D-4FFD-B28F-98DC2FEF1A72}"/>
                </a:ext>
              </a:extLst>
            </p:cNvPr>
            <p:cNvSpPr/>
            <p:nvPr/>
          </p:nvSpPr>
          <p:spPr>
            <a:xfrm>
              <a:off x="7478257" y="2786413"/>
              <a:ext cx="452893" cy="106981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1" name="Freeform 17">
              <a:extLst>
                <a:ext uri="{FF2B5EF4-FFF2-40B4-BE49-F238E27FC236}">
                  <a16:creationId xmlns="" xmlns:a16="http://schemas.microsoft.com/office/drawing/2014/main" id="{E2FE26E6-6248-47C3-9AD0-8A58E5F104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8257" y="2193205"/>
              <a:ext cx="452893" cy="646699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68" name="TextBox 167">
            <a:extLst>
              <a:ext uri="{FF2B5EF4-FFF2-40B4-BE49-F238E27FC236}">
                <a16:creationId xmlns="" xmlns:a16="http://schemas.microsoft.com/office/drawing/2014/main" id="{B67F2147-4484-40D5-B546-A8F47DFE51AF}"/>
              </a:ext>
            </a:extLst>
          </p:cNvPr>
          <p:cNvSpPr txBox="1"/>
          <p:nvPr/>
        </p:nvSpPr>
        <p:spPr>
          <a:xfrm>
            <a:off x="884105" y="5311635"/>
            <a:ext cx="1033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01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="" xmlns:a16="http://schemas.microsoft.com/office/drawing/2014/main" id="{34D2F6EE-113C-450F-8387-5A25F3043BEA}"/>
              </a:ext>
            </a:extLst>
          </p:cNvPr>
          <p:cNvSpPr txBox="1"/>
          <p:nvPr/>
        </p:nvSpPr>
        <p:spPr>
          <a:xfrm>
            <a:off x="7636527" y="2840814"/>
            <a:ext cx="1033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02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72" name="TextBox 171">
            <a:extLst>
              <a:ext uri="{FF2B5EF4-FFF2-40B4-BE49-F238E27FC236}">
                <a16:creationId xmlns="" xmlns:a16="http://schemas.microsoft.com/office/drawing/2014/main" id="{BF02C3D4-8338-4FF8-A1C8-C6390D4E80A8}"/>
              </a:ext>
            </a:extLst>
          </p:cNvPr>
          <p:cNvSpPr txBox="1"/>
          <p:nvPr/>
        </p:nvSpPr>
        <p:spPr>
          <a:xfrm>
            <a:off x="394139" y="2459420"/>
            <a:ext cx="4524703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th-TH" sz="2400" b="1" u="sng" dirty="0" smtClean="0">
                <a:solidFill>
                  <a:srgbClr val="007A7D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กลุ่มเป้าหมาย</a:t>
            </a:r>
          </a:p>
          <a:p>
            <a:pPr lvl="0" algn="just">
              <a:defRPr/>
            </a:pPr>
            <a:endParaRPr lang="th-TH" sz="1100" b="1" dirty="0" smtClean="0">
              <a:solidFill>
                <a:schemeClr val="accent4">
                  <a:lumMod val="50000"/>
                </a:schemeClr>
              </a:solidFill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  <a:p>
            <a:pPr lvl="0">
              <a:buFontTx/>
              <a:buChar char="-"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นักเรียน นักศึกษา สถานศึกษาภาครัฐ</a:t>
            </a:r>
            <a:r>
              <a:rPr lang="th-TH" sz="2400" b="1" dirty="0" smtClean="0">
                <a:solidFill>
                  <a:schemeClr val="accent4">
                    <a:lumMod val="50000"/>
                  </a:schemeClr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และเอกชน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913</a:t>
            </a:r>
            <a:r>
              <a:rPr kumimoji="0" lang="th-TH" sz="2400" b="1" i="0" u="none" strike="noStrike" kern="1200" cap="none" spc="0" normalizeH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แห่ง</a:t>
            </a:r>
          </a:p>
          <a:p>
            <a:pPr lvl="0">
              <a:defRPr/>
            </a:pPr>
            <a:r>
              <a:rPr lang="th-TH" sz="2400" b="1" u="sng" dirty="0" smtClean="0">
                <a:solidFill>
                  <a:schemeClr val="accent6">
                    <a:lumMod val="75000"/>
                  </a:schemeClr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ระยะเวลาดำเนินงาน</a:t>
            </a:r>
          </a:p>
          <a:p>
            <a:pPr lvl="0">
              <a:defRPr/>
            </a:pPr>
            <a:r>
              <a:rPr lang="th-TH" sz="2400" b="1" noProof="0" dirty="0" smtClean="0">
                <a:solidFill>
                  <a:schemeClr val="accent4">
                    <a:lumMod val="50000"/>
                  </a:schemeClr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ระหว่างวันที่ 1 – 26 ธ.ค.2561</a:t>
            </a:r>
            <a:endParaRPr kumimoji="0" lang="th-TH" sz="2400" b="1" i="0" strike="noStrike" kern="1200" cap="none" spc="0" normalizeH="0" noProof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  <a:p>
            <a:pPr lvl="0">
              <a:defRPr/>
            </a:pPr>
            <a:endParaRPr kumimoji="0" lang="th-TH" sz="300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176" name="Rectangle 175">
            <a:extLst>
              <a:ext uri="{FF2B5EF4-FFF2-40B4-BE49-F238E27FC236}">
                <a16:creationId xmlns="" xmlns:a16="http://schemas.microsoft.com/office/drawing/2014/main" id="{0F1C02BF-ADCA-4784-82C1-18A60CAAAFAC}"/>
              </a:ext>
            </a:extLst>
          </p:cNvPr>
          <p:cNvSpPr/>
          <p:nvPr/>
        </p:nvSpPr>
        <p:spPr>
          <a:xfrm>
            <a:off x="563773" y="2286974"/>
            <a:ext cx="1754928" cy="855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8" name="Rectangle 177">
            <a:extLst>
              <a:ext uri="{FF2B5EF4-FFF2-40B4-BE49-F238E27FC236}">
                <a16:creationId xmlns="" xmlns:a16="http://schemas.microsoft.com/office/drawing/2014/main" id="{B04BB237-9E0E-4CAD-9DCF-40C7C26E38F5}"/>
              </a:ext>
            </a:extLst>
          </p:cNvPr>
          <p:cNvSpPr/>
          <p:nvPr/>
        </p:nvSpPr>
        <p:spPr>
          <a:xfrm>
            <a:off x="6697434" y="2503314"/>
            <a:ext cx="1754928" cy="855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="" xmlns:a16="http://schemas.microsoft.com/office/drawing/2014/main" id="{5A375A34-8E68-439D-BD8A-3CCC6169CFD2}"/>
              </a:ext>
            </a:extLst>
          </p:cNvPr>
          <p:cNvSpPr txBox="1"/>
          <p:nvPr/>
        </p:nvSpPr>
        <p:spPr>
          <a:xfrm>
            <a:off x="7357242" y="4331259"/>
            <a:ext cx="4367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E04E2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“ขับรถมีน้ำใจ รักษาวินัยจราจร”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1E04E2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88" name="Oval 87">
            <a:extLst>
              <a:ext uri="{FF2B5EF4-FFF2-40B4-BE49-F238E27FC236}">
                <a16:creationId xmlns="" xmlns:a16="http://schemas.microsoft.com/office/drawing/2014/main" id="{390438A8-61CD-4C65-B1D2-DC8208675E84}"/>
              </a:ext>
            </a:extLst>
          </p:cNvPr>
          <p:cNvSpPr/>
          <p:nvPr/>
        </p:nvSpPr>
        <p:spPr>
          <a:xfrm>
            <a:off x="11512283" y="243039"/>
            <a:ext cx="451117" cy="4511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5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="" xmlns:a16="http://schemas.microsoft.com/office/drawing/2014/main" id="{B67F2147-4484-40D5-B546-A8F47DFE51AF}"/>
              </a:ext>
            </a:extLst>
          </p:cNvPr>
          <p:cNvSpPr txBox="1"/>
          <p:nvPr/>
        </p:nvSpPr>
        <p:spPr>
          <a:xfrm>
            <a:off x="5797690" y="2736600"/>
            <a:ext cx="1033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02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="" xmlns:a16="http://schemas.microsoft.com/office/drawing/2014/main" id="{BF02C3D4-8338-4FF8-A1C8-C6390D4E80A8}"/>
              </a:ext>
            </a:extLst>
          </p:cNvPr>
          <p:cNvSpPr txBox="1"/>
          <p:nvPr/>
        </p:nvSpPr>
        <p:spPr>
          <a:xfrm>
            <a:off x="7438112" y="2564524"/>
            <a:ext cx="40076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th-TH" sz="2800" b="1" u="sng" dirty="0" smtClean="0">
                <a:solidFill>
                  <a:srgbClr val="1E04E2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จุดเน้น</a:t>
            </a:r>
          </a:p>
          <a:p>
            <a:pPr lvl="0" algn="just">
              <a:defRPr/>
            </a:pPr>
            <a:endParaRPr lang="th-TH" sz="1050" b="1" dirty="0" smtClean="0">
              <a:solidFill>
                <a:srgbClr val="CB1B4A"/>
              </a:solidFill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  <a:p>
            <a:pPr lvl="0">
              <a:buFontTx/>
              <a:buChar char="-"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B1B4A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การสวมหมวกกันน็อก</a:t>
            </a:r>
            <a:r>
              <a:rPr kumimoji="0" lang="th-TH" sz="2400" b="1" i="0" u="none" strike="noStrike" kern="1200" cap="none" spc="0" normalizeH="0" noProof="0" dirty="0" smtClean="0">
                <a:ln>
                  <a:noFill/>
                </a:ln>
                <a:solidFill>
                  <a:srgbClr val="CB1B4A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100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CB1B4A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%</a:t>
            </a:r>
          </a:p>
          <a:p>
            <a:pPr lvl="0">
              <a:buFontTx/>
              <a:buChar char="-"/>
              <a:defRPr/>
            </a:pPr>
            <a:r>
              <a:rPr lang="th-TH" sz="2400" b="1" dirty="0" smtClean="0">
                <a:solidFill>
                  <a:srgbClr val="CB1B4A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การขับขี่ปลอดภัย</a:t>
            </a:r>
          </a:p>
          <a:p>
            <a:pPr lvl="0">
              <a:defRPr/>
            </a:pPr>
            <a:r>
              <a:rPr kumimoji="0" lang="th-TH" sz="2400" b="1" i="0" u="none" strike="noStrike" kern="1200" cap="none" spc="0" normalizeH="0" noProof="0" dirty="0" smtClean="0">
                <a:ln>
                  <a:noFill/>
                </a:ln>
                <a:solidFill>
                  <a:srgbClr val="CB1B4A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- กฎหมายจราจร</a:t>
            </a:r>
          </a:p>
          <a:p>
            <a:pPr lvl="0">
              <a:buFontTx/>
              <a:buChar char="-"/>
              <a:defRPr/>
            </a:pPr>
            <a:endParaRPr kumimoji="0" lang="th-TH" sz="240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91" name="Text Box 7"/>
          <p:cNvSpPr txBox="1">
            <a:spLocks noChangeArrowheads="1"/>
          </p:cNvSpPr>
          <p:nvPr/>
        </p:nvSpPr>
        <p:spPr bwMode="auto">
          <a:xfrm>
            <a:off x="8190367" y="504921"/>
            <a:ext cx="3074799" cy="1763735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alt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pic>
        <p:nvPicPr>
          <p:cNvPr id="92" name="Picture 6" descr="https://scontent.fbkk7-2.fna.fbcdn.net/v/t35.0-12/26541004_1787535114652959_33690362_o.jpg?oh=e9a6e41ba5556dd0ab383eb1c0dc0e86&amp;oe=5A4E546F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29" r="17299"/>
          <a:stretch/>
        </p:blipFill>
        <p:spPr bwMode="auto">
          <a:xfrm>
            <a:off x="5917644" y="4679168"/>
            <a:ext cx="3100086" cy="19234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3" name="Picture 11"/>
          <p:cNvPicPr/>
          <p:nvPr/>
        </p:nvPicPr>
        <p:blipFill rotWithShape="1">
          <a:blip r:embed="rId4" cstate="print"/>
          <a:srcRect t="13906"/>
          <a:stretch/>
        </p:blipFill>
        <p:spPr bwMode="auto">
          <a:xfrm>
            <a:off x="2179167" y="4637721"/>
            <a:ext cx="3091769" cy="1814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4647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>
            <a:extLst>
              <a:ext uri="{FF2B5EF4-FFF2-40B4-BE49-F238E27FC236}">
                <a16:creationId xmlns="" xmlns:a16="http://schemas.microsoft.com/office/drawing/2014/main" id="{EBBDCC75-D59D-4995-8A87-ABD2C9BA4578}"/>
              </a:ext>
            </a:extLst>
          </p:cNvPr>
          <p:cNvGrpSpPr/>
          <p:nvPr/>
        </p:nvGrpSpPr>
        <p:grpSpPr>
          <a:xfrm>
            <a:off x="426507" y="252249"/>
            <a:ext cx="8165700" cy="6605752"/>
            <a:chOff x="4549775" y="1466850"/>
            <a:chExt cx="3092450" cy="3922713"/>
          </a:xfrm>
        </p:grpSpPr>
        <p:sp>
          <p:nvSpPr>
            <p:cNvPr id="6" name="Freeform 5">
              <a:extLst>
                <a:ext uri="{FF2B5EF4-FFF2-40B4-BE49-F238E27FC236}">
                  <a16:creationId xmlns="" xmlns:a16="http://schemas.microsoft.com/office/drawing/2014/main" id="{D1A724F6-CC61-4EAF-B004-6F02D61BF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9775" y="1466850"/>
              <a:ext cx="3092450" cy="3922713"/>
            </a:xfrm>
            <a:custGeom>
              <a:avLst/>
              <a:gdLst>
                <a:gd name="T0" fmla="*/ 1387 w 4410"/>
                <a:gd name="T1" fmla="*/ 2798 h 2798"/>
                <a:gd name="T2" fmla="*/ 2876 w 4410"/>
                <a:gd name="T3" fmla="*/ 2392 h 2798"/>
                <a:gd name="T4" fmla="*/ 3712 w 4410"/>
                <a:gd name="T5" fmla="*/ 1825 h 2798"/>
                <a:gd name="T6" fmla="*/ 2634 w 4410"/>
                <a:gd name="T7" fmla="*/ 1144 h 2798"/>
                <a:gd name="T8" fmla="*/ 3364 w 4410"/>
                <a:gd name="T9" fmla="*/ 921 h 2798"/>
                <a:gd name="T10" fmla="*/ 4107 w 4410"/>
                <a:gd name="T11" fmla="*/ 631 h 2798"/>
                <a:gd name="T12" fmla="*/ 3500 w 4410"/>
                <a:gd name="T13" fmla="*/ 372 h 2798"/>
                <a:gd name="T14" fmla="*/ 3802 w 4410"/>
                <a:gd name="T15" fmla="*/ 184 h 2798"/>
                <a:gd name="T16" fmla="*/ 4410 w 4410"/>
                <a:gd name="T17" fmla="*/ 0 h 2798"/>
                <a:gd name="T18" fmla="*/ 4066 w 4410"/>
                <a:gd name="T19" fmla="*/ 0 h 2798"/>
                <a:gd name="T20" fmla="*/ 2835 w 4410"/>
                <a:gd name="T21" fmla="*/ 306 h 2798"/>
                <a:gd name="T22" fmla="*/ 3594 w 4410"/>
                <a:gd name="T23" fmla="*/ 621 h 2798"/>
                <a:gd name="T24" fmla="*/ 1949 w 4410"/>
                <a:gd name="T25" fmla="*/ 1104 h 2798"/>
                <a:gd name="T26" fmla="*/ 1939 w 4410"/>
                <a:gd name="T27" fmla="*/ 1191 h 2798"/>
                <a:gd name="T28" fmla="*/ 2829 w 4410"/>
                <a:gd name="T29" fmla="*/ 1822 h 2798"/>
                <a:gd name="T30" fmla="*/ 1136 w 4410"/>
                <a:gd name="T31" fmla="*/ 2243 h 2798"/>
                <a:gd name="T32" fmla="*/ 0 w 4410"/>
                <a:gd name="T33" fmla="*/ 2685 h 2798"/>
                <a:gd name="T34" fmla="*/ 0 w 4410"/>
                <a:gd name="T35" fmla="*/ 2798 h 2798"/>
                <a:gd name="T36" fmla="*/ 1387 w 4410"/>
                <a:gd name="T37" fmla="*/ 2798 h 2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10" h="2798">
                  <a:moveTo>
                    <a:pt x="1387" y="2798"/>
                  </a:moveTo>
                  <a:cubicBezTo>
                    <a:pt x="1590" y="2615"/>
                    <a:pt x="2359" y="2534"/>
                    <a:pt x="2876" y="2392"/>
                  </a:cubicBezTo>
                  <a:cubicBezTo>
                    <a:pt x="3505" y="2220"/>
                    <a:pt x="3693" y="2022"/>
                    <a:pt x="3712" y="1825"/>
                  </a:cubicBezTo>
                  <a:cubicBezTo>
                    <a:pt x="3765" y="1299"/>
                    <a:pt x="2623" y="1305"/>
                    <a:pt x="2634" y="1144"/>
                  </a:cubicBezTo>
                  <a:cubicBezTo>
                    <a:pt x="2644" y="1007"/>
                    <a:pt x="3129" y="948"/>
                    <a:pt x="3364" y="921"/>
                  </a:cubicBezTo>
                  <a:cubicBezTo>
                    <a:pt x="3739" y="879"/>
                    <a:pt x="4086" y="784"/>
                    <a:pt x="4107" y="631"/>
                  </a:cubicBezTo>
                  <a:cubicBezTo>
                    <a:pt x="4143" y="377"/>
                    <a:pt x="3608" y="403"/>
                    <a:pt x="3500" y="372"/>
                  </a:cubicBezTo>
                  <a:cubicBezTo>
                    <a:pt x="3181" y="282"/>
                    <a:pt x="3396" y="234"/>
                    <a:pt x="3802" y="184"/>
                  </a:cubicBezTo>
                  <a:cubicBezTo>
                    <a:pt x="4172" y="138"/>
                    <a:pt x="4365" y="106"/>
                    <a:pt x="4410" y="0"/>
                  </a:cubicBezTo>
                  <a:cubicBezTo>
                    <a:pt x="4066" y="0"/>
                    <a:pt x="4066" y="0"/>
                    <a:pt x="4066" y="0"/>
                  </a:cubicBezTo>
                  <a:cubicBezTo>
                    <a:pt x="3945" y="129"/>
                    <a:pt x="2829" y="68"/>
                    <a:pt x="2835" y="306"/>
                  </a:cubicBezTo>
                  <a:cubicBezTo>
                    <a:pt x="2839" y="481"/>
                    <a:pt x="3599" y="506"/>
                    <a:pt x="3594" y="621"/>
                  </a:cubicBezTo>
                  <a:cubicBezTo>
                    <a:pt x="3587" y="771"/>
                    <a:pt x="2144" y="733"/>
                    <a:pt x="1949" y="1104"/>
                  </a:cubicBezTo>
                  <a:cubicBezTo>
                    <a:pt x="1934" y="1133"/>
                    <a:pt x="1938" y="1156"/>
                    <a:pt x="1939" y="1191"/>
                  </a:cubicBezTo>
                  <a:cubicBezTo>
                    <a:pt x="1952" y="1468"/>
                    <a:pt x="2882" y="1583"/>
                    <a:pt x="2829" y="1822"/>
                  </a:cubicBezTo>
                  <a:cubicBezTo>
                    <a:pt x="2783" y="2029"/>
                    <a:pt x="2384" y="1941"/>
                    <a:pt x="1136" y="2243"/>
                  </a:cubicBezTo>
                  <a:cubicBezTo>
                    <a:pt x="939" y="2291"/>
                    <a:pt x="246" y="2452"/>
                    <a:pt x="0" y="2685"/>
                  </a:cubicBezTo>
                  <a:cubicBezTo>
                    <a:pt x="0" y="2798"/>
                    <a:pt x="0" y="2798"/>
                    <a:pt x="0" y="2798"/>
                  </a:cubicBezTo>
                  <a:lnTo>
                    <a:pt x="1387" y="279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="" xmlns:a16="http://schemas.microsoft.com/office/drawing/2014/main" id="{987A8BD2-51F0-4E4F-B22A-0FB2D650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9775" y="1466850"/>
              <a:ext cx="3081338" cy="3763963"/>
            </a:xfrm>
            <a:custGeom>
              <a:avLst/>
              <a:gdLst>
                <a:gd name="T0" fmla="*/ 1387 w 4395"/>
                <a:gd name="T1" fmla="*/ 2685 h 2685"/>
                <a:gd name="T2" fmla="*/ 2876 w 4395"/>
                <a:gd name="T3" fmla="*/ 2292 h 2685"/>
                <a:gd name="T4" fmla="*/ 3712 w 4395"/>
                <a:gd name="T5" fmla="*/ 1742 h 2685"/>
                <a:gd name="T6" fmla="*/ 2634 w 4395"/>
                <a:gd name="T7" fmla="*/ 1082 h 2685"/>
                <a:gd name="T8" fmla="*/ 3364 w 4395"/>
                <a:gd name="T9" fmla="*/ 866 h 2685"/>
                <a:gd name="T10" fmla="*/ 4107 w 4395"/>
                <a:gd name="T11" fmla="*/ 585 h 2685"/>
                <a:gd name="T12" fmla="*/ 3500 w 4395"/>
                <a:gd name="T13" fmla="*/ 334 h 2685"/>
                <a:gd name="T14" fmla="*/ 3802 w 4395"/>
                <a:gd name="T15" fmla="*/ 152 h 2685"/>
                <a:gd name="T16" fmla="*/ 4395 w 4395"/>
                <a:gd name="T17" fmla="*/ 0 h 2685"/>
                <a:gd name="T18" fmla="*/ 4033 w 4395"/>
                <a:gd name="T19" fmla="*/ 0 h 2685"/>
                <a:gd name="T20" fmla="*/ 2840 w 4395"/>
                <a:gd name="T21" fmla="*/ 270 h 2685"/>
                <a:gd name="T22" fmla="*/ 3594 w 4395"/>
                <a:gd name="T23" fmla="*/ 575 h 2685"/>
                <a:gd name="T24" fmla="*/ 1940 w 4395"/>
                <a:gd name="T25" fmla="*/ 1122 h 2685"/>
                <a:gd name="T26" fmla="*/ 2829 w 4395"/>
                <a:gd name="T27" fmla="*/ 1739 h 2685"/>
                <a:gd name="T28" fmla="*/ 1136 w 4395"/>
                <a:gd name="T29" fmla="*/ 2147 h 2685"/>
                <a:gd name="T30" fmla="*/ 0 w 4395"/>
                <a:gd name="T31" fmla="*/ 2685 h 2685"/>
                <a:gd name="T32" fmla="*/ 1387 w 4395"/>
                <a:gd name="T33" fmla="*/ 2685 h 2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95" h="2685">
                  <a:moveTo>
                    <a:pt x="1387" y="2685"/>
                  </a:moveTo>
                  <a:cubicBezTo>
                    <a:pt x="1590" y="2508"/>
                    <a:pt x="2359" y="2429"/>
                    <a:pt x="2876" y="2292"/>
                  </a:cubicBezTo>
                  <a:cubicBezTo>
                    <a:pt x="3505" y="2125"/>
                    <a:pt x="3714" y="1934"/>
                    <a:pt x="3712" y="1742"/>
                  </a:cubicBezTo>
                  <a:cubicBezTo>
                    <a:pt x="3708" y="1359"/>
                    <a:pt x="2623" y="1238"/>
                    <a:pt x="2634" y="1082"/>
                  </a:cubicBezTo>
                  <a:cubicBezTo>
                    <a:pt x="2644" y="949"/>
                    <a:pt x="3129" y="892"/>
                    <a:pt x="3364" y="866"/>
                  </a:cubicBezTo>
                  <a:cubicBezTo>
                    <a:pt x="3739" y="825"/>
                    <a:pt x="4110" y="735"/>
                    <a:pt x="4107" y="585"/>
                  </a:cubicBezTo>
                  <a:cubicBezTo>
                    <a:pt x="4104" y="397"/>
                    <a:pt x="3608" y="364"/>
                    <a:pt x="3500" y="334"/>
                  </a:cubicBezTo>
                  <a:cubicBezTo>
                    <a:pt x="3181" y="247"/>
                    <a:pt x="3396" y="202"/>
                    <a:pt x="3802" y="152"/>
                  </a:cubicBezTo>
                  <a:cubicBezTo>
                    <a:pt x="4266" y="94"/>
                    <a:pt x="4362" y="62"/>
                    <a:pt x="4395" y="0"/>
                  </a:cubicBezTo>
                  <a:cubicBezTo>
                    <a:pt x="4033" y="0"/>
                    <a:pt x="4033" y="0"/>
                    <a:pt x="4033" y="0"/>
                  </a:cubicBezTo>
                  <a:cubicBezTo>
                    <a:pt x="3907" y="77"/>
                    <a:pt x="2921" y="89"/>
                    <a:pt x="2840" y="270"/>
                  </a:cubicBezTo>
                  <a:cubicBezTo>
                    <a:pt x="2773" y="419"/>
                    <a:pt x="3599" y="464"/>
                    <a:pt x="3594" y="575"/>
                  </a:cubicBezTo>
                  <a:cubicBezTo>
                    <a:pt x="3585" y="751"/>
                    <a:pt x="2014" y="702"/>
                    <a:pt x="1940" y="1122"/>
                  </a:cubicBezTo>
                  <a:cubicBezTo>
                    <a:pt x="1893" y="1387"/>
                    <a:pt x="2882" y="1508"/>
                    <a:pt x="2829" y="1739"/>
                  </a:cubicBezTo>
                  <a:cubicBezTo>
                    <a:pt x="2783" y="1940"/>
                    <a:pt x="2384" y="1854"/>
                    <a:pt x="1136" y="2147"/>
                  </a:cubicBezTo>
                  <a:cubicBezTo>
                    <a:pt x="907" y="2200"/>
                    <a:pt x="169" y="2442"/>
                    <a:pt x="0" y="2685"/>
                  </a:cubicBezTo>
                  <a:lnTo>
                    <a:pt x="1387" y="26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565A7007-B6F4-40B9-882E-39A363A27E31}"/>
              </a:ext>
            </a:extLst>
          </p:cNvPr>
          <p:cNvSpPr txBox="1"/>
          <p:nvPr/>
        </p:nvSpPr>
        <p:spPr>
          <a:xfrm>
            <a:off x="300934" y="331690"/>
            <a:ext cx="59737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3600" b="1" dirty="0" smtClean="0">
                <a:solidFill>
                  <a:srgbClr val="0070C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3.การปฏิบัติการตรวจเข้มข้น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รถโดยสารสารธารณะ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3600" b="1" dirty="0" smtClean="0">
                <a:solidFill>
                  <a:srgbClr val="00206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(</a:t>
            </a: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หมวด 2 หมวด 3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)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grpSp>
        <p:nvGrpSpPr>
          <p:cNvPr id="3" name="Group 9">
            <a:extLst>
              <a:ext uri="{FF2B5EF4-FFF2-40B4-BE49-F238E27FC236}">
                <a16:creationId xmlns="" xmlns:a16="http://schemas.microsoft.com/office/drawing/2014/main" id="{1CD51FE4-1BE9-4725-8C5E-D585E86C49EB}"/>
              </a:ext>
            </a:extLst>
          </p:cNvPr>
          <p:cNvGrpSpPr/>
          <p:nvPr/>
        </p:nvGrpSpPr>
        <p:grpSpPr>
          <a:xfrm>
            <a:off x="1107324" y="5108027"/>
            <a:ext cx="863365" cy="1336871"/>
            <a:chOff x="7478257" y="2193205"/>
            <a:chExt cx="452893" cy="700189"/>
          </a:xfrm>
        </p:grpSpPr>
        <p:sp>
          <p:nvSpPr>
            <p:cNvPr id="11" name="Oval 10">
              <a:extLst>
                <a:ext uri="{FF2B5EF4-FFF2-40B4-BE49-F238E27FC236}">
                  <a16:creationId xmlns="" xmlns:a16="http://schemas.microsoft.com/office/drawing/2014/main" id="{AC61A92C-7461-488B-B685-D8503D3CD944}"/>
                </a:ext>
              </a:extLst>
            </p:cNvPr>
            <p:cNvSpPr/>
            <p:nvPr/>
          </p:nvSpPr>
          <p:spPr>
            <a:xfrm>
              <a:off x="7478257" y="2786413"/>
              <a:ext cx="452893" cy="106981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 17">
              <a:extLst>
                <a:ext uri="{FF2B5EF4-FFF2-40B4-BE49-F238E27FC236}">
                  <a16:creationId xmlns="" xmlns:a16="http://schemas.microsoft.com/office/drawing/2014/main" id="{EAFE7348-1270-48F4-B06C-3337B907A1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8257" y="2193205"/>
              <a:ext cx="452893" cy="646699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" name="Group 101">
            <a:extLst>
              <a:ext uri="{FF2B5EF4-FFF2-40B4-BE49-F238E27FC236}">
                <a16:creationId xmlns="" xmlns:a16="http://schemas.microsoft.com/office/drawing/2014/main" id="{043ABD47-F9C4-4180-B251-BA5EA328BD7A}"/>
              </a:ext>
            </a:extLst>
          </p:cNvPr>
          <p:cNvGrpSpPr/>
          <p:nvPr/>
        </p:nvGrpSpPr>
        <p:grpSpPr>
          <a:xfrm>
            <a:off x="107950" y="393700"/>
            <a:ext cx="8223250" cy="6375400"/>
            <a:chOff x="2943225" y="38100"/>
            <a:chExt cx="6305550" cy="6818313"/>
          </a:xfrm>
          <a:solidFill>
            <a:schemeClr val="bg2">
              <a:lumMod val="50000"/>
            </a:schemeClr>
          </a:solidFill>
        </p:grpSpPr>
        <p:sp>
          <p:nvSpPr>
            <p:cNvPr id="103" name="Freeform 86">
              <a:extLst>
                <a:ext uri="{FF2B5EF4-FFF2-40B4-BE49-F238E27FC236}">
                  <a16:creationId xmlns="" xmlns:a16="http://schemas.microsoft.com/office/drawing/2014/main" id="{80F0C35D-6EE0-4A50-A875-08A1FCAEB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3225" y="6856413"/>
              <a:ext cx="6305550" cy="0"/>
            </a:xfrm>
            <a:custGeom>
              <a:avLst/>
              <a:gdLst>
                <a:gd name="T0" fmla="*/ 0 w 15350"/>
                <a:gd name="T1" fmla="*/ 15350 w 1535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5350">
                  <a:moveTo>
                    <a:pt x="0" y="0"/>
                  </a:moveTo>
                  <a:cubicBezTo>
                    <a:pt x="5120" y="0"/>
                    <a:pt x="10235" y="0"/>
                    <a:pt x="153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reeform 89">
              <a:extLst>
                <a:ext uri="{FF2B5EF4-FFF2-40B4-BE49-F238E27FC236}">
                  <a16:creationId xmlns="" xmlns:a16="http://schemas.microsoft.com/office/drawing/2014/main" id="{A154FF12-18DB-454D-AEBB-AEE97A349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325" y="5073650"/>
              <a:ext cx="330200" cy="195263"/>
            </a:xfrm>
            <a:custGeom>
              <a:avLst/>
              <a:gdLst>
                <a:gd name="T0" fmla="*/ 15 w 803"/>
                <a:gd name="T1" fmla="*/ 238 h 238"/>
                <a:gd name="T2" fmla="*/ 0 w 803"/>
                <a:gd name="T3" fmla="*/ 176 h 238"/>
                <a:gd name="T4" fmla="*/ 789 w 803"/>
                <a:gd name="T5" fmla="*/ 0 h 238"/>
                <a:gd name="T6" fmla="*/ 803 w 803"/>
                <a:gd name="T7" fmla="*/ 56 h 238"/>
                <a:gd name="T8" fmla="*/ 15 w 803"/>
                <a:gd name="T9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3" h="238">
                  <a:moveTo>
                    <a:pt x="15" y="238"/>
                  </a:moveTo>
                  <a:cubicBezTo>
                    <a:pt x="10" y="218"/>
                    <a:pt x="5" y="199"/>
                    <a:pt x="0" y="176"/>
                  </a:cubicBezTo>
                  <a:cubicBezTo>
                    <a:pt x="264" y="117"/>
                    <a:pt x="525" y="59"/>
                    <a:pt x="789" y="0"/>
                  </a:cubicBezTo>
                  <a:cubicBezTo>
                    <a:pt x="795" y="22"/>
                    <a:pt x="799" y="40"/>
                    <a:pt x="803" y="56"/>
                  </a:cubicBezTo>
                  <a:cubicBezTo>
                    <a:pt x="769" y="77"/>
                    <a:pt x="175" y="214"/>
                    <a:pt x="15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Freeform 90">
              <a:extLst>
                <a:ext uri="{FF2B5EF4-FFF2-40B4-BE49-F238E27FC236}">
                  <a16:creationId xmlns="" xmlns:a16="http://schemas.microsoft.com/office/drawing/2014/main" id="{34BE5A1F-E8DD-4233-81A0-9CD1CD122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8350" y="5321300"/>
              <a:ext cx="330200" cy="184150"/>
            </a:xfrm>
            <a:custGeom>
              <a:avLst/>
              <a:gdLst>
                <a:gd name="T0" fmla="*/ 792 w 804"/>
                <a:gd name="T1" fmla="*/ 4 h 224"/>
                <a:gd name="T2" fmla="*/ 804 w 804"/>
                <a:gd name="T3" fmla="*/ 61 h 224"/>
                <a:gd name="T4" fmla="*/ 13 w 804"/>
                <a:gd name="T5" fmla="*/ 224 h 224"/>
                <a:gd name="T6" fmla="*/ 2 w 804"/>
                <a:gd name="T7" fmla="*/ 184 h 224"/>
                <a:gd name="T8" fmla="*/ 0 w 804"/>
                <a:gd name="T9" fmla="*/ 166 h 224"/>
                <a:gd name="T10" fmla="*/ 792 w 804"/>
                <a:gd name="T11" fmla="*/ 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4" h="224">
                  <a:moveTo>
                    <a:pt x="792" y="4"/>
                  </a:moveTo>
                  <a:cubicBezTo>
                    <a:pt x="795" y="20"/>
                    <a:pt x="799" y="38"/>
                    <a:pt x="804" y="61"/>
                  </a:cubicBezTo>
                  <a:cubicBezTo>
                    <a:pt x="539" y="118"/>
                    <a:pt x="277" y="171"/>
                    <a:pt x="13" y="224"/>
                  </a:cubicBezTo>
                  <a:cubicBezTo>
                    <a:pt x="8" y="207"/>
                    <a:pt x="4" y="196"/>
                    <a:pt x="2" y="184"/>
                  </a:cubicBezTo>
                  <a:cubicBezTo>
                    <a:pt x="0" y="178"/>
                    <a:pt x="1" y="171"/>
                    <a:pt x="0" y="166"/>
                  </a:cubicBezTo>
                  <a:cubicBezTo>
                    <a:pt x="32" y="149"/>
                    <a:pt x="757" y="0"/>
                    <a:pt x="79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Freeform 91">
              <a:extLst>
                <a:ext uri="{FF2B5EF4-FFF2-40B4-BE49-F238E27FC236}">
                  <a16:creationId xmlns="" xmlns:a16="http://schemas.microsoft.com/office/drawing/2014/main" id="{BCA7B6DD-0A17-41FC-AD03-599FCDDF3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6375" y="5554663"/>
              <a:ext cx="331788" cy="204788"/>
            </a:xfrm>
            <a:custGeom>
              <a:avLst/>
              <a:gdLst>
                <a:gd name="T0" fmla="*/ 781 w 807"/>
                <a:gd name="T1" fmla="*/ 0 h 250"/>
                <a:gd name="T2" fmla="*/ 790 w 807"/>
                <a:gd name="T3" fmla="*/ 12 h 250"/>
                <a:gd name="T4" fmla="*/ 758 w 807"/>
                <a:gd name="T5" fmla="*/ 75 h 250"/>
                <a:gd name="T6" fmla="*/ 56 w 807"/>
                <a:gd name="T7" fmla="*/ 244 h 250"/>
                <a:gd name="T8" fmla="*/ 17 w 807"/>
                <a:gd name="T9" fmla="*/ 250 h 250"/>
                <a:gd name="T10" fmla="*/ 0 w 807"/>
                <a:gd name="T11" fmla="*/ 189 h 250"/>
                <a:gd name="T12" fmla="*/ 781 w 807"/>
                <a:gd name="T13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7" h="250">
                  <a:moveTo>
                    <a:pt x="781" y="0"/>
                  </a:moveTo>
                  <a:cubicBezTo>
                    <a:pt x="787" y="8"/>
                    <a:pt x="789" y="10"/>
                    <a:pt x="790" y="12"/>
                  </a:cubicBezTo>
                  <a:cubicBezTo>
                    <a:pt x="807" y="59"/>
                    <a:pt x="805" y="63"/>
                    <a:pt x="758" y="75"/>
                  </a:cubicBezTo>
                  <a:cubicBezTo>
                    <a:pt x="524" y="131"/>
                    <a:pt x="290" y="188"/>
                    <a:pt x="56" y="244"/>
                  </a:cubicBezTo>
                  <a:cubicBezTo>
                    <a:pt x="44" y="247"/>
                    <a:pt x="33" y="248"/>
                    <a:pt x="17" y="250"/>
                  </a:cubicBezTo>
                  <a:cubicBezTo>
                    <a:pt x="11" y="231"/>
                    <a:pt x="6" y="212"/>
                    <a:pt x="0" y="189"/>
                  </a:cubicBezTo>
                  <a:cubicBezTo>
                    <a:pt x="261" y="120"/>
                    <a:pt x="521" y="58"/>
                    <a:pt x="7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reeform 92">
              <a:extLst>
                <a:ext uri="{FF2B5EF4-FFF2-40B4-BE49-F238E27FC236}">
                  <a16:creationId xmlns="" xmlns:a16="http://schemas.microsoft.com/office/drawing/2014/main" id="{87492318-48DD-4AF8-B833-3865E380F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125" y="4754563"/>
              <a:ext cx="323850" cy="255588"/>
            </a:xfrm>
            <a:custGeom>
              <a:avLst/>
              <a:gdLst>
                <a:gd name="T0" fmla="*/ 765 w 790"/>
                <a:gd name="T1" fmla="*/ 0 h 311"/>
                <a:gd name="T2" fmla="*/ 790 w 790"/>
                <a:gd name="T3" fmla="*/ 58 h 311"/>
                <a:gd name="T4" fmla="*/ 749 w 790"/>
                <a:gd name="T5" fmla="*/ 78 h 311"/>
                <a:gd name="T6" fmla="*/ 200 w 790"/>
                <a:gd name="T7" fmla="*/ 261 h 311"/>
                <a:gd name="T8" fmla="*/ 19 w 790"/>
                <a:gd name="T9" fmla="*/ 311 h 311"/>
                <a:gd name="T10" fmla="*/ 0 w 790"/>
                <a:gd name="T11" fmla="*/ 246 h 311"/>
                <a:gd name="T12" fmla="*/ 765 w 790"/>
                <a:gd name="T1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311">
                  <a:moveTo>
                    <a:pt x="765" y="0"/>
                  </a:moveTo>
                  <a:cubicBezTo>
                    <a:pt x="774" y="21"/>
                    <a:pt x="781" y="38"/>
                    <a:pt x="790" y="58"/>
                  </a:cubicBezTo>
                  <a:cubicBezTo>
                    <a:pt x="775" y="66"/>
                    <a:pt x="762" y="73"/>
                    <a:pt x="749" y="78"/>
                  </a:cubicBezTo>
                  <a:cubicBezTo>
                    <a:pt x="570" y="151"/>
                    <a:pt x="386" y="208"/>
                    <a:pt x="200" y="261"/>
                  </a:cubicBezTo>
                  <a:cubicBezTo>
                    <a:pt x="142" y="277"/>
                    <a:pt x="83" y="293"/>
                    <a:pt x="19" y="311"/>
                  </a:cubicBezTo>
                  <a:cubicBezTo>
                    <a:pt x="12" y="289"/>
                    <a:pt x="7" y="270"/>
                    <a:pt x="0" y="246"/>
                  </a:cubicBezTo>
                  <a:cubicBezTo>
                    <a:pt x="260" y="175"/>
                    <a:pt x="515" y="103"/>
                    <a:pt x="7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8" name="Freeform 93">
              <a:extLst>
                <a:ext uri="{FF2B5EF4-FFF2-40B4-BE49-F238E27FC236}">
                  <a16:creationId xmlns="" xmlns:a16="http://schemas.microsoft.com/office/drawing/2014/main" id="{3E4C61FA-3624-4BF4-B4F7-72E3C2B3F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5513" y="5840413"/>
              <a:ext cx="323850" cy="257175"/>
            </a:xfrm>
            <a:custGeom>
              <a:avLst/>
              <a:gdLst>
                <a:gd name="T0" fmla="*/ 22 w 787"/>
                <a:gd name="T1" fmla="*/ 314 h 314"/>
                <a:gd name="T2" fmla="*/ 0 w 787"/>
                <a:gd name="T3" fmla="*/ 257 h 314"/>
                <a:gd name="T4" fmla="*/ 770 w 787"/>
                <a:gd name="T5" fmla="*/ 0 h 314"/>
                <a:gd name="T6" fmla="*/ 787 w 787"/>
                <a:gd name="T7" fmla="*/ 59 h 314"/>
                <a:gd name="T8" fmla="*/ 22 w 787"/>
                <a:gd name="T9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314">
                  <a:moveTo>
                    <a:pt x="22" y="314"/>
                  </a:moveTo>
                  <a:cubicBezTo>
                    <a:pt x="15" y="295"/>
                    <a:pt x="8" y="278"/>
                    <a:pt x="0" y="257"/>
                  </a:cubicBezTo>
                  <a:cubicBezTo>
                    <a:pt x="254" y="159"/>
                    <a:pt x="509" y="76"/>
                    <a:pt x="770" y="0"/>
                  </a:cubicBezTo>
                  <a:cubicBezTo>
                    <a:pt x="777" y="23"/>
                    <a:pt x="782" y="41"/>
                    <a:pt x="787" y="59"/>
                  </a:cubicBezTo>
                  <a:cubicBezTo>
                    <a:pt x="531" y="145"/>
                    <a:pt x="279" y="229"/>
                    <a:pt x="22" y="3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Freeform 94">
              <a:extLst>
                <a:ext uri="{FF2B5EF4-FFF2-40B4-BE49-F238E27FC236}">
                  <a16:creationId xmlns="" xmlns:a16="http://schemas.microsoft.com/office/drawing/2014/main" id="{CBEE9D19-28B6-4CD6-9909-7305972BE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8400" y="2874963"/>
              <a:ext cx="130175" cy="155575"/>
            </a:xfrm>
            <a:custGeom>
              <a:avLst/>
              <a:gdLst>
                <a:gd name="T0" fmla="*/ 23 w 316"/>
                <a:gd name="T1" fmla="*/ 0 h 190"/>
                <a:gd name="T2" fmla="*/ 316 w 316"/>
                <a:gd name="T3" fmla="*/ 147 h 190"/>
                <a:gd name="T4" fmla="*/ 296 w 316"/>
                <a:gd name="T5" fmla="*/ 190 h 190"/>
                <a:gd name="T6" fmla="*/ 0 w 316"/>
                <a:gd name="T7" fmla="*/ 40 h 190"/>
                <a:gd name="T8" fmla="*/ 23 w 316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190">
                  <a:moveTo>
                    <a:pt x="23" y="0"/>
                  </a:moveTo>
                  <a:cubicBezTo>
                    <a:pt x="124" y="50"/>
                    <a:pt x="218" y="98"/>
                    <a:pt x="316" y="147"/>
                  </a:cubicBezTo>
                  <a:cubicBezTo>
                    <a:pt x="309" y="161"/>
                    <a:pt x="303" y="173"/>
                    <a:pt x="296" y="190"/>
                  </a:cubicBezTo>
                  <a:cubicBezTo>
                    <a:pt x="194" y="145"/>
                    <a:pt x="96" y="99"/>
                    <a:pt x="0" y="40"/>
                  </a:cubicBezTo>
                  <a:cubicBezTo>
                    <a:pt x="8" y="26"/>
                    <a:pt x="15" y="1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 95">
              <a:extLst>
                <a:ext uri="{FF2B5EF4-FFF2-40B4-BE49-F238E27FC236}">
                  <a16:creationId xmlns="" xmlns:a16="http://schemas.microsoft.com/office/drawing/2014/main" id="{9E74DF55-1E3F-49BA-BDE4-50AC898FE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0425" y="3732213"/>
              <a:ext cx="128588" cy="165100"/>
            </a:xfrm>
            <a:custGeom>
              <a:avLst/>
              <a:gdLst>
                <a:gd name="T0" fmla="*/ 0 w 312"/>
                <a:gd name="T1" fmla="*/ 42 h 202"/>
                <a:gd name="T2" fmla="*/ 22 w 312"/>
                <a:gd name="T3" fmla="*/ 0 h 202"/>
                <a:gd name="T4" fmla="*/ 312 w 312"/>
                <a:gd name="T5" fmla="*/ 160 h 202"/>
                <a:gd name="T6" fmla="*/ 286 w 312"/>
                <a:gd name="T7" fmla="*/ 202 h 202"/>
                <a:gd name="T8" fmla="*/ 0 w 312"/>
                <a:gd name="T9" fmla="*/ 4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02">
                  <a:moveTo>
                    <a:pt x="0" y="42"/>
                  </a:moveTo>
                  <a:cubicBezTo>
                    <a:pt x="8" y="27"/>
                    <a:pt x="14" y="16"/>
                    <a:pt x="22" y="0"/>
                  </a:cubicBezTo>
                  <a:cubicBezTo>
                    <a:pt x="122" y="48"/>
                    <a:pt x="215" y="103"/>
                    <a:pt x="312" y="160"/>
                  </a:cubicBezTo>
                  <a:cubicBezTo>
                    <a:pt x="302" y="175"/>
                    <a:pt x="295" y="187"/>
                    <a:pt x="286" y="202"/>
                  </a:cubicBezTo>
                  <a:cubicBezTo>
                    <a:pt x="190" y="148"/>
                    <a:pt x="97" y="97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 96">
              <a:extLst>
                <a:ext uri="{FF2B5EF4-FFF2-40B4-BE49-F238E27FC236}">
                  <a16:creationId xmlns="" xmlns:a16="http://schemas.microsoft.com/office/drawing/2014/main" id="{53F9CBA2-34C2-410F-925E-A060AE8DB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1000" y="3297238"/>
              <a:ext cx="133350" cy="142875"/>
            </a:xfrm>
            <a:custGeom>
              <a:avLst/>
              <a:gdLst>
                <a:gd name="T0" fmla="*/ 322 w 322"/>
                <a:gd name="T1" fmla="*/ 127 h 174"/>
                <a:gd name="T2" fmla="*/ 304 w 322"/>
                <a:gd name="T3" fmla="*/ 174 h 174"/>
                <a:gd name="T4" fmla="*/ 0 w 322"/>
                <a:gd name="T5" fmla="*/ 47 h 174"/>
                <a:gd name="T6" fmla="*/ 19 w 322"/>
                <a:gd name="T7" fmla="*/ 0 h 174"/>
                <a:gd name="T8" fmla="*/ 322 w 322"/>
                <a:gd name="T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174">
                  <a:moveTo>
                    <a:pt x="322" y="127"/>
                  </a:moveTo>
                  <a:cubicBezTo>
                    <a:pt x="316" y="143"/>
                    <a:pt x="311" y="156"/>
                    <a:pt x="304" y="174"/>
                  </a:cubicBezTo>
                  <a:cubicBezTo>
                    <a:pt x="201" y="131"/>
                    <a:pt x="103" y="90"/>
                    <a:pt x="0" y="47"/>
                  </a:cubicBezTo>
                  <a:cubicBezTo>
                    <a:pt x="7" y="31"/>
                    <a:pt x="12" y="18"/>
                    <a:pt x="19" y="0"/>
                  </a:cubicBezTo>
                  <a:cubicBezTo>
                    <a:pt x="121" y="42"/>
                    <a:pt x="220" y="84"/>
                    <a:pt x="32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2" name="Freeform 97">
              <a:extLst>
                <a:ext uri="{FF2B5EF4-FFF2-40B4-BE49-F238E27FC236}">
                  <a16:creationId xmlns="" xmlns:a16="http://schemas.microsoft.com/office/drawing/2014/main" id="{01C3D2E1-6D32-4DB4-A7AB-A72B7A647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8113" y="3095625"/>
              <a:ext cx="133350" cy="142875"/>
            </a:xfrm>
            <a:custGeom>
              <a:avLst/>
              <a:gdLst>
                <a:gd name="T0" fmla="*/ 0 w 323"/>
                <a:gd name="T1" fmla="*/ 47 h 174"/>
                <a:gd name="T2" fmla="*/ 20 w 323"/>
                <a:gd name="T3" fmla="*/ 0 h 174"/>
                <a:gd name="T4" fmla="*/ 323 w 323"/>
                <a:gd name="T5" fmla="*/ 126 h 174"/>
                <a:gd name="T6" fmla="*/ 305 w 323"/>
                <a:gd name="T7" fmla="*/ 174 h 174"/>
                <a:gd name="T8" fmla="*/ 0 w 323"/>
                <a:gd name="T9" fmla="*/ 4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174">
                  <a:moveTo>
                    <a:pt x="0" y="47"/>
                  </a:moveTo>
                  <a:cubicBezTo>
                    <a:pt x="8" y="29"/>
                    <a:pt x="13" y="17"/>
                    <a:pt x="20" y="0"/>
                  </a:cubicBezTo>
                  <a:cubicBezTo>
                    <a:pt x="121" y="42"/>
                    <a:pt x="219" y="83"/>
                    <a:pt x="323" y="126"/>
                  </a:cubicBezTo>
                  <a:cubicBezTo>
                    <a:pt x="317" y="142"/>
                    <a:pt x="311" y="156"/>
                    <a:pt x="305" y="174"/>
                  </a:cubicBezTo>
                  <a:cubicBezTo>
                    <a:pt x="202" y="131"/>
                    <a:pt x="104" y="90"/>
                    <a:pt x="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" name="Freeform 98">
              <a:extLst>
                <a:ext uri="{FF2B5EF4-FFF2-40B4-BE49-F238E27FC236}">
                  <a16:creationId xmlns="" xmlns:a16="http://schemas.microsoft.com/office/drawing/2014/main" id="{55879D9A-D6DB-450A-8AA6-FE49F80D0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9975" y="4445000"/>
              <a:ext cx="120650" cy="185738"/>
            </a:xfrm>
            <a:custGeom>
              <a:avLst/>
              <a:gdLst>
                <a:gd name="T0" fmla="*/ 19 w 291"/>
                <a:gd name="T1" fmla="*/ 226 h 226"/>
                <a:gd name="T2" fmla="*/ 6 w 291"/>
                <a:gd name="T3" fmla="*/ 204 h 226"/>
                <a:gd name="T4" fmla="*/ 0 w 291"/>
                <a:gd name="T5" fmla="*/ 180 h 226"/>
                <a:gd name="T6" fmla="*/ 251 w 291"/>
                <a:gd name="T7" fmla="*/ 0 h 226"/>
                <a:gd name="T8" fmla="*/ 291 w 291"/>
                <a:gd name="T9" fmla="*/ 28 h 226"/>
                <a:gd name="T10" fmla="*/ 19 w 291"/>
                <a:gd name="T11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1" h="226">
                  <a:moveTo>
                    <a:pt x="19" y="226"/>
                  </a:moveTo>
                  <a:cubicBezTo>
                    <a:pt x="13" y="215"/>
                    <a:pt x="8" y="210"/>
                    <a:pt x="6" y="204"/>
                  </a:cubicBezTo>
                  <a:cubicBezTo>
                    <a:pt x="3" y="198"/>
                    <a:pt x="2" y="192"/>
                    <a:pt x="0" y="180"/>
                  </a:cubicBezTo>
                  <a:cubicBezTo>
                    <a:pt x="91" y="134"/>
                    <a:pt x="182" y="84"/>
                    <a:pt x="251" y="0"/>
                  </a:cubicBezTo>
                  <a:cubicBezTo>
                    <a:pt x="264" y="9"/>
                    <a:pt x="276" y="17"/>
                    <a:pt x="291" y="28"/>
                  </a:cubicBezTo>
                  <a:cubicBezTo>
                    <a:pt x="219" y="122"/>
                    <a:pt x="123" y="176"/>
                    <a:pt x="19" y="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4" name="Freeform 99">
              <a:extLst>
                <a:ext uri="{FF2B5EF4-FFF2-40B4-BE49-F238E27FC236}">
                  <a16:creationId xmlns="" xmlns:a16="http://schemas.microsoft.com/office/drawing/2014/main" id="{E85B5991-2F06-45AC-BCEA-03B99A5EA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3888" y="3505200"/>
              <a:ext cx="131763" cy="149225"/>
            </a:xfrm>
            <a:custGeom>
              <a:avLst/>
              <a:gdLst>
                <a:gd name="T0" fmla="*/ 0 w 320"/>
                <a:gd name="T1" fmla="*/ 45 h 181"/>
                <a:gd name="T2" fmla="*/ 11 w 320"/>
                <a:gd name="T3" fmla="*/ 16 h 181"/>
                <a:gd name="T4" fmla="*/ 24 w 320"/>
                <a:gd name="T5" fmla="*/ 0 h 181"/>
                <a:gd name="T6" fmla="*/ 320 w 320"/>
                <a:gd name="T7" fmla="*/ 135 h 181"/>
                <a:gd name="T8" fmla="*/ 298 w 320"/>
                <a:gd name="T9" fmla="*/ 181 h 181"/>
                <a:gd name="T10" fmla="*/ 0 w 320"/>
                <a:gd name="T11" fmla="*/ 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0" h="181">
                  <a:moveTo>
                    <a:pt x="0" y="45"/>
                  </a:moveTo>
                  <a:cubicBezTo>
                    <a:pt x="5" y="31"/>
                    <a:pt x="7" y="23"/>
                    <a:pt x="11" y="16"/>
                  </a:cubicBezTo>
                  <a:cubicBezTo>
                    <a:pt x="13" y="12"/>
                    <a:pt x="17" y="8"/>
                    <a:pt x="24" y="0"/>
                  </a:cubicBezTo>
                  <a:cubicBezTo>
                    <a:pt x="121" y="44"/>
                    <a:pt x="218" y="89"/>
                    <a:pt x="320" y="135"/>
                  </a:cubicBezTo>
                  <a:cubicBezTo>
                    <a:pt x="312" y="152"/>
                    <a:pt x="306" y="164"/>
                    <a:pt x="298" y="181"/>
                  </a:cubicBezTo>
                  <a:cubicBezTo>
                    <a:pt x="198" y="135"/>
                    <a:pt x="101" y="91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5" name="Freeform 100">
              <a:extLst>
                <a:ext uri="{FF2B5EF4-FFF2-40B4-BE49-F238E27FC236}">
                  <a16:creationId xmlns="" xmlns:a16="http://schemas.microsoft.com/office/drawing/2014/main" id="{001DDCAA-C90E-485B-B7C4-1CD7AE42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2675" y="4010025"/>
              <a:ext cx="107950" cy="217488"/>
            </a:xfrm>
            <a:custGeom>
              <a:avLst/>
              <a:gdLst>
                <a:gd name="T0" fmla="*/ 0 w 262"/>
                <a:gd name="T1" fmla="*/ 37 h 266"/>
                <a:gd name="T2" fmla="*/ 32 w 262"/>
                <a:gd name="T3" fmla="*/ 0 h 266"/>
                <a:gd name="T4" fmla="*/ 262 w 262"/>
                <a:gd name="T5" fmla="*/ 238 h 266"/>
                <a:gd name="T6" fmla="*/ 242 w 262"/>
                <a:gd name="T7" fmla="*/ 256 h 266"/>
                <a:gd name="T8" fmla="*/ 221 w 262"/>
                <a:gd name="T9" fmla="*/ 266 h 266"/>
                <a:gd name="T10" fmla="*/ 0 w 262"/>
                <a:gd name="T11" fmla="*/ 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2" h="266">
                  <a:moveTo>
                    <a:pt x="0" y="37"/>
                  </a:moveTo>
                  <a:cubicBezTo>
                    <a:pt x="13" y="22"/>
                    <a:pt x="21" y="13"/>
                    <a:pt x="32" y="0"/>
                  </a:cubicBezTo>
                  <a:cubicBezTo>
                    <a:pt x="122" y="69"/>
                    <a:pt x="202" y="142"/>
                    <a:pt x="262" y="238"/>
                  </a:cubicBezTo>
                  <a:cubicBezTo>
                    <a:pt x="253" y="246"/>
                    <a:pt x="248" y="252"/>
                    <a:pt x="242" y="256"/>
                  </a:cubicBezTo>
                  <a:cubicBezTo>
                    <a:pt x="236" y="259"/>
                    <a:pt x="230" y="261"/>
                    <a:pt x="221" y="266"/>
                  </a:cubicBezTo>
                  <a:cubicBezTo>
                    <a:pt x="162" y="177"/>
                    <a:pt x="85" y="106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6" name="Freeform 101">
              <a:extLst>
                <a:ext uri="{FF2B5EF4-FFF2-40B4-BE49-F238E27FC236}">
                  <a16:creationId xmlns="" xmlns:a16="http://schemas.microsoft.com/office/drawing/2014/main" id="{ABB4DFBA-86F4-4FDB-BB1E-82A995FC0E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6463" y="1908175"/>
              <a:ext cx="103188" cy="61913"/>
            </a:xfrm>
            <a:custGeom>
              <a:avLst/>
              <a:gdLst>
                <a:gd name="T0" fmla="*/ 248 w 251"/>
                <a:gd name="T1" fmla="*/ 34 h 76"/>
                <a:gd name="T2" fmla="*/ 98 w 251"/>
                <a:gd name="T3" fmla="*/ 59 h 76"/>
                <a:gd name="T4" fmla="*/ 36 w 251"/>
                <a:gd name="T5" fmla="*/ 68 h 76"/>
                <a:gd name="T6" fmla="*/ 3 w 251"/>
                <a:gd name="T7" fmla="*/ 56 h 76"/>
                <a:gd name="T8" fmla="*/ 33 w 251"/>
                <a:gd name="T9" fmla="*/ 33 h 76"/>
                <a:gd name="T10" fmla="*/ 135 w 251"/>
                <a:gd name="T11" fmla="*/ 16 h 76"/>
                <a:gd name="T12" fmla="*/ 225 w 251"/>
                <a:gd name="T13" fmla="*/ 3 h 76"/>
                <a:gd name="T14" fmla="*/ 248 w 251"/>
                <a:gd name="T15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76">
                  <a:moveTo>
                    <a:pt x="248" y="34"/>
                  </a:moveTo>
                  <a:cubicBezTo>
                    <a:pt x="197" y="43"/>
                    <a:pt x="148" y="51"/>
                    <a:pt x="98" y="59"/>
                  </a:cubicBezTo>
                  <a:cubicBezTo>
                    <a:pt x="77" y="62"/>
                    <a:pt x="57" y="66"/>
                    <a:pt x="36" y="68"/>
                  </a:cubicBezTo>
                  <a:cubicBezTo>
                    <a:pt x="23" y="69"/>
                    <a:pt x="7" y="76"/>
                    <a:pt x="3" y="56"/>
                  </a:cubicBezTo>
                  <a:cubicBezTo>
                    <a:pt x="0" y="34"/>
                    <a:pt x="20" y="35"/>
                    <a:pt x="33" y="33"/>
                  </a:cubicBezTo>
                  <a:cubicBezTo>
                    <a:pt x="67" y="26"/>
                    <a:pt x="101" y="22"/>
                    <a:pt x="135" y="16"/>
                  </a:cubicBezTo>
                  <a:cubicBezTo>
                    <a:pt x="165" y="12"/>
                    <a:pt x="195" y="7"/>
                    <a:pt x="225" y="3"/>
                  </a:cubicBezTo>
                  <a:cubicBezTo>
                    <a:pt x="244" y="0"/>
                    <a:pt x="251" y="10"/>
                    <a:pt x="24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Freeform 102">
              <a:extLst>
                <a:ext uri="{FF2B5EF4-FFF2-40B4-BE49-F238E27FC236}">
                  <a16:creationId xmlns="" xmlns:a16="http://schemas.microsoft.com/office/drawing/2014/main" id="{F52DC87E-5F2C-47BA-B4DD-611B1DD6C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1725" y="1847850"/>
              <a:ext cx="103188" cy="57150"/>
            </a:xfrm>
            <a:custGeom>
              <a:avLst/>
              <a:gdLst>
                <a:gd name="T0" fmla="*/ 19 w 252"/>
                <a:gd name="T1" fmla="*/ 71 h 71"/>
                <a:gd name="T2" fmla="*/ 3 w 252"/>
                <a:gd name="T3" fmla="*/ 53 h 71"/>
                <a:gd name="T4" fmla="*/ 23 w 252"/>
                <a:gd name="T5" fmla="*/ 34 h 71"/>
                <a:gd name="T6" fmla="*/ 220 w 252"/>
                <a:gd name="T7" fmla="*/ 2 h 71"/>
                <a:gd name="T8" fmla="*/ 248 w 252"/>
                <a:gd name="T9" fmla="*/ 15 h 71"/>
                <a:gd name="T10" fmla="*/ 226 w 252"/>
                <a:gd name="T11" fmla="*/ 37 h 71"/>
                <a:gd name="T12" fmla="*/ 77 w 252"/>
                <a:gd name="T13" fmla="*/ 61 h 71"/>
                <a:gd name="T14" fmla="*/ 19 w 252"/>
                <a:gd name="T1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71">
                  <a:moveTo>
                    <a:pt x="19" y="71"/>
                  </a:moveTo>
                  <a:cubicBezTo>
                    <a:pt x="15" y="66"/>
                    <a:pt x="5" y="61"/>
                    <a:pt x="3" y="53"/>
                  </a:cubicBezTo>
                  <a:cubicBezTo>
                    <a:pt x="0" y="39"/>
                    <a:pt x="13" y="36"/>
                    <a:pt x="23" y="34"/>
                  </a:cubicBezTo>
                  <a:cubicBezTo>
                    <a:pt x="89" y="23"/>
                    <a:pt x="154" y="12"/>
                    <a:pt x="220" y="2"/>
                  </a:cubicBezTo>
                  <a:cubicBezTo>
                    <a:pt x="232" y="0"/>
                    <a:pt x="245" y="0"/>
                    <a:pt x="248" y="15"/>
                  </a:cubicBezTo>
                  <a:cubicBezTo>
                    <a:pt x="252" y="32"/>
                    <a:pt x="239" y="35"/>
                    <a:pt x="226" y="37"/>
                  </a:cubicBezTo>
                  <a:cubicBezTo>
                    <a:pt x="177" y="45"/>
                    <a:pt x="127" y="53"/>
                    <a:pt x="77" y="61"/>
                  </a:cubicBezTo>
                  <a:cubicBezTo>
                    <a:pt x="60" y="64"/>
                    <a:pt x="43" y="67"/>
                    <a:pt x="1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Freeform 103">
              <a:extLst>
                <a:ext uri="{FF2B5EF4-FFF2-40B4-BE49-F238E27FC236}">
                  <a16:creationId xmlns="" xmlns:a16="http://schemas.microsoft.com/office/drawing/2014/main" id="{24A26656-B76B-47F8-B61A-701E86253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4938" y="2205038"/>
              <a:ext cx="100013" cy="77788"/>
            </a:xfrm>
            <a:custGeom>
              <a:avLst/>
              <a:gdLst>
                <a:gd name="T0" fmla="*/ 242 w 242"/>
                <a:gd name="T1" fmla="*/ 29 h 95"/>
                <a:gd name="T2" fmla="*/ 219 w 242"/>
                <a:gd name="T3" fmla="*/ 39 h 95"/>
                <a:gd name="T4" fmla="*/ 31 w 242"/>
                <a:gd name="T5" fmla="*/ 91 h 95"/>
                <a:gd name="T6" fmla="*/ 16 w 242"/>
                <a:gd name="T7" fmla="*/ 94 h 95"/>
                <a:gd name="T8" fmla="*/ 1 w 242"/>
                <a:gd name="T9" fmla="*/ 85 h 95"/>
                <a:gd name="T10" fmla="*/ 6 w 242"/>
                <a:gd name="T11" fmla="*/ 64 h 95"/>
                <a:gd name="T12" fmla="*/ 20 w 242"/>
                <a:gd name="T13" fmla="*/ 58 h 95"/>
                <a:gd name="T14" fmla="*/ 207 w 242"/>
                <a:gd name="T15" fmla="*/ 5 h 95"/>
                <a:gd name="T16" fmla="*/ 242 w 242"/>
                <a:gd name="T17" fmla="*/ 2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5">
                  <a:moveTo>
                    <a:pt x="242" y="29"/>
                  </a:moveTo>
                  <a:cubicBezTo>
                    <a:pt x="233" y="33"/>
                    <a:pt x="226" y="37"/>
                    <a:pt x="219" y="39"/>
                  </a:cubicBezTo>
                  <a:cubicBezTo>
                    <a:pt x="156" y="57"/>
                    <a:pt x="94" y="74"/>
                    <a:pt x="31" y="91"/>
                  </a:cubicBezTo>
                  <a:cubicBezTo>
                    <a:pt x="26" y="92"/>
                    <a:pt x="21" y="95"/>
                    <a:pt x="16" y="94"/>
                  </a:cubicBezTo>
                  <a:cubicBezTo>
                    <a:pt x="10" y="93"/>
                    <a:pt x="2" y="89"/>
                    <a:pt x="1" y="85"/>
                  </a:cubicBezTo>
                  <a:cubicBezTo>
                    <a:pt x="0" y="78"/>
                    <a:pt x="2" y="70"/>
                    <a:pt x="6" y="64"/>
                  </a:cubicBezTo>
                  <a:cubicBezTo>
                    <a:pt x="8" y="60"/>
                    <a:pt x="15" y="59"/>
                    <a:pt x="20" y="58"/>
                  </a:cubicBezTo>
                  <a:cubicBezTo>
                    <a:pt x="82" y="40"/>
                    <a:pt x="145" y="23"/>
                    <a:pt x="207" y="5"/>
                  </a:cubicBezTo>
                  <a:cubicBezTo>
                    <a:pt x="224" y="1"/>
                    <a:pt x="239" y="0"/>
                    <a:pt x="24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reeform 104">
              <a:extLst>
                <a:ext uri="{FF2B5EF4-FFF2-40B4-BE49-F238E27FC236}">
                  <a16:creationId xmlns="" xmlns:a16="http://schemas.microsoft.com/office/drawing/2014/main" id="{4C447A74-2616-4834-BCB5-F1D9A6FC0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5400" y="1778000"/>
              <a:ext cx="103188" cy="61913"/>
            </a:xfrm>
            <a:custGeom>
              <a:avLst/>
              <a:gdLst>
                <a:gd name="T0" fmla="*/ 20 w 248"/>
                <a:gd name="T1" fmla="*/ 77 h 77"/>
                <a:gd name="T2" fmla="*/ 4 w 248"/>
                <a:gd name="T3" fmla="*/ 60 h 77"/>
                <a:gd name="T4" fmla="*/ 22 w 248"/>
                <a:gd name="T5" fmla="*/ 39 h 77"/>
                <a:gd name="T6" fmla="*/ 155 w 248"/>
                <a:gd name="T7" fmla="*/ 14 h 77"/>
                <a:gd name="T8" fmla="*/ 226 w 248"/>
                <a:gd name="T9" fmla="*/ 1 h 77"/>
                <a:gd name="T10" fmla="*/ 246 w 248"/>
                <a:gd name="T11" fmla="*/ 13 h 77"/>
                <a:gd name="T12" fmla="*/ 235 w 248"/>
                <a:gd name="T13" fmla="*/ 33 h 77"/>
                <a:gd name="T14" fmla="*/ 20 w 248"/>
                <a:gd name="T1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77">
                  <a:moveTo>
                    <a:pt x="20" y="77"/>
                  </a:moveTo>
                  <a:cubicBezTo>
                    <a:pt x="15" y="72"/>
                    <a:pt x="6" y="67"/>
                    <a:pt x="4" y="60"/>
                  </a:cubicBezTo>
                  <a:cubicBezTo>
                    <a:pt x="0" y="47"/>
                    <a:pt x="11" y="41"/>
                    <a:pt x="22" y="39"/>
                  </a:cubicBezTo>
                  <a:cubicBezTo>
                    <a:pt x="66" y="30"/>
                    <a:pt x="111" y="22"/>
                    <a:pt x="155" y="14"/>
                  </a:cubicBezTo>
                  <a:cubicBezTo>
                    <a:pt x="179" y="9"/>
                    <a:pt x="202" y="4"/>
                    <a:pt x="226" y="1"/>
                  </a:cubicBezTo>
                  <a:cubicBezTo>
                    <a:pt x="232" y="0"/>
                    <a:pt x="244" y="7"/>
                    <a:pt x="246" y="13"/>
                  </a:cubicBezTo>
                  <a:cubicBezTo>
                    <a:pt x="248" y="18"/>
                    <a:pt x="241" y="32"/>
                    <a:pt x="235" y="33"/>
                  </a:cubicBezTo>
                  <a:cubicBezTo>
                    <a:pt x="165" y="48"/>
                    <a:pt x="95" y="62"/>
                    <a:pt x="20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reeform 105">
              <a:extLst>
                <a:ext uri="{FF2B5EF4-FFF2-40B4-BE49-F238E27FC236}">
                  <a16:creationId xmlns="" xmlns:a16="http://schemas.microsoft.com/office/drawing/2014/main" id="{6CA85A20-84D6-4E67-91A8-1C69DA8D1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1200" y="1970088"/>
              <a:ext cx="104775" cy="61913"/>
            </a:xfrm>
            <a:custGeom>
              <a:avLst/>
              <a:gdLst>
                <a:gd name="T0" fmla="*/ 243 w 253"/>
                <a:gd name="T1" fmla="*/ 0 h 75"/>
                <a:gd name="T2" fmla="*/ 234 w 253"/>
                <a:gd name="T3" fmla="*/ 37 h 75"/>
                <a:gd name="T4" fmla="*/ 12 w 253"/>
                <a:gd name="T5" fmla="*/ 75 h 75"/>
                <a:gd name="T6" fmla="*/ 20 w 253"/>
                <a:gd name="T7" fmla="*/ 38 h 75"/>
                <a:gd name="T8" fmla="*/ 243 w 253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75">
                  <a:moveTo>
                    <a:pt x="243" y="0"/>
                  </a:moveTo>
                  <a:cubicBezTo>
                    <a:pt x="253" y="22"/>
                    <a:pt x="252" y="34"/>
                    <a:pt x="234" y="37"/>
                  </a:cubicBezTo>
                  <a:cubicBezTo>
                    <a:pt x="160" y="50"/>
                    <a:pt x="86" y="62"/>
                    <a:pt x="12" y="75"/>
                  </a:cubicBezTo>
                  <a:cubicBezTo>
                    <a:pt x="1" y="56"/>
                    <a:pt x="0" y="42"/>
                    <a:pt x="20" y="38"/>
                  </a:cubicBezTo>
                  <a:cubicBezTo>
                    <a:pt x="94" y="25"/>
                    <a:pt x="168" y="13"/>
                    <a:pt x="2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reeform 106">
              <a:extLst>
                <a:ext uri="{FF2B5EF4-FFF2-40B4-BE49-F238E27FC236}">
                  <a16:creationId xmlns="" xmlns:a16="http://schemas.microsoft.com/office/drawing/2014/main" id="{4A0F0213-9D50-4A01-A1B7-99A91691E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5850" y="2497138"/>
              <a:ext cx="57150" cy="184150"/>
            </a:xfrm>
            <a:custGeom>
              <a:avLst/>
              <a:gdLst>
                <a:gd name="T0" fmla="*/ 139 w 139"/>
                <a:gd name="T1" fmla="*/ 29 h 223"/>
                <a:gd name="T2" fmla="*/ 36 w 139"/>
                <a:gd name="T3" fmla="*/ 216 h 223"/>
                <a:gd name="T4" fmla="*/ 2 w 139"/>
                <a:gd name="T5" fmla="*/ 198 h 223"/>
                <a:gd name="T6" fmla="*/ 16 w 139"/>
                <a:gd name="T7" fmla="*/ 133 h 223"/>
                <a:gd name="T8" fmla="*/ 103 w 139"/>
                <a:gd name="T9" fmla="*/ 16 h 223"/>
                <a:gd name="T10" fmla="*/ 139 w 139"/>
                <a:gd name="T11" fmla="*/ 2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223">
                  <a:moveTo>
                    <a:pt x="139" y="29"/>
                  </a:moveTo>
                  <a:cubicBezTo>
                    <a:pt x="84" y="79"/>
                    <a:pt x="33" y="134"/>
                    <a:pt x="36" y="216"/>
                  </a:cubicBezTo>
                  <a:cubicBezTo>
                    <a:pt x="6" y="223"/>
                    <a:pt x="0" y="221"/>
                    <a:pt x="2" y="198"/>
                  </a:cubicBezTo>
                  <a:cubicBezTo>
                    <a:pt x="4" y="176"/>
                    <a:pt x="9" y="154"/>
                    <a:pt x="16" y="133"/>
                  </a:cubicBezTo>
                  <a:cubicBezTo>
                    <a:pt x="33" y="85"/>
                    <a:pt x="66" y="49"/>
                    <a:pt x="103" y="16"/>
                  </a:cubicBezTo>
                  <a:cubicBezTo>
                    <a:pt x="120" y="0"/>
                    <a:pt x="130" y="6"/>
                    <a:pt x="13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Freeform 107">
              <a:extLst>
                <a:ext uri="{FF2B5EF4-FFF2-40B4-BE49-F238E27FC236}">
                  <a16:creationId xmlns="" xmlns:a16="http://schemas.microsoft.com/office/drawing/2014/main" id="{4BB3EDC8-2E2B-4630-BC6C-95FCFC68F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7025" y="2116138"/>
              <a:ext cx="100013" cy="66675"/>
            </a:xfrm>
            <a:custGeom>
              <a:avLst/>
              <a:gdLst>
                <a:gd name="T0" fmla="*/ 228 w 246"/>
                <a:gd name="T1" fmla="*/ 0 h 82"/>
                <a:gd name="T2" fmla="*/ 242 w 246"/>
                <a:gd name="T3" fmla="*/ 17 h 82"/>
                <a:gd name="T4" fmla="*/ 224 w 246"/>
                <a:gd name="T5" fmla="*/ 37 h 82"/>
                <a:gd name="T6" fmla="*/ 72 w 246"/>
                <a:gd name="T7" fmla="*/ 71 h 82"/>
                <a:gd name="T8" fmla="*/ 21 w 246"/>
                <a:gd name="T9" fmla="*/ 81 h 82"/>
                <a:gd name="T10" fmla="*/ 0 w 246"/>
                <a:gd name="T11" fmla="*/ 69 h 82"/>
                <a:gd name="T12" fmla="*/ 14 w 246"/>
                <a:gd name="T13" fmla="*/ 49 h 82"/>
                <a:gd name="T14" fmla="*/ 44 w 246"/>
                <a:gd name="T15" fmla="*/ 41 h 82"/>
                <a:gd name="T16" fmla="*/ 199 w 246"/>
                <a:gd name="T17" fmla="*/ 6 h 82"/>
                <a:gd name="T18" fmla="*/ 228 w 246"/>
                <a:gd name="T1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82">
                  <a:moveTo>
                    <a:pt x="228" y="0"/>
                  </a:moveTo>
                  <a:cubicBezTo>
                    <a:pt x="232" y="5"/>
                    <a:pt x="240" y="10"/>
                    <a:pt x="242" y="17"/>
                  </a:cubicBezTo>
                  <a:cubicBezTo>
                    <a:pt x="246" y="30"/>
                    <a:pt x="235" y="35"/>
                    <a:pt x="224" y="37"/>
                  </a:cubicBezTo>
                  <a:cubicBezTo>
                    <a:pt x="173" y="48"/>
                    <a:pt x="123" y="59"/>
                    <a:pt x="72" y="71"/>
                  </a:cubicBezTo>
                  <a:cubicBezTo>
                    <a:pt x="55" y="74"/>
                    <a:pt x="38" y="80"/>
                    <a:pt x="21" y="81"/>
                  </a:cubicBezTo>
                  <a:cubicBezTo>
                    <a:pt x="15" y="82"/>
                    <a:pt x="7" y="74"/>
                    <a:pt x="0" y="69"/>
                  </a:cubicBezTo>
                  <a:cubicBezTo>
                    <a:pt x="4" y="63"/>
                    <a:pt x="7" y="53"/>
                    <a:pt x="14" y="49"/>
                  </a:cubicBezTo>
                  <a:cubicBezTo>
                    <a:pt x="22" y="44"/>
                    <a:pt x="34" y="43"/>
                    <a:pt x="44" y="41"/>
                  </a:cubicBezTo>
                  <a:cubicBezTo>
                    <a:pt x="96" y="29"/>
                    <a:pt x="148" y="18"/>
                    <a:pt x="199" y="6"/>
                  </a:cubicBezTo>
                  <a:cubicBezTo>
                    <a:pt x="207" y="4"/>
                    <a:pt x="215" y="3"/>
                    <a:pt x="2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3" name="Freeform 108">
              <a:extLst>
                <a:ext uri="{FF2B5EF4-FFF2-40B4-BE49-F238E27FC236}">
                  <a16:creationId xmlns="" xmlns:a16="http://schemas.microsoft.com/office/drawing/2014/main" id="{DD9B6324-BCE7-497B-9B0E-FC44AAACE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7525" y="2039938"/>
              <a:ext cx="103188" cy="61913"/>
            </a:xfrm>
            <a:custGeom>
              <a:avLst/>
              <a:gdLst>
                <a:gd name="T0" fmla="*/ 11 w 252"/>
                <a:gd name="T1" fmla="*/ 76 h 76"/>
                <a:gd name="T2" fmla="*/ 20 w 252"/>
                <a:gd name="T3" fmla="*/ 40 h 76"/>
                <a:gd name="T4" fmla="*/ 227 w 252"/>
                <a:gd name="T5" fmla="*/ 1 h 76"/>
                <a:gd name="T6" fmla="*/ 247 w 252"/>
                <a:gd name="T7" fmla="*/ 13 h 76"/>
                <a:gd name="T8" fmla="*/ 232 w 252"/>
                <a:gd name="T9" fmla="*/ 35 h 76"/>
                <a:gd name="T10" fmla="*/ 69 w 252"/>
                <a:gd name="T11" fmla="*/ 66 h 76"/>
                <a:gd name="T12" fmla="*/ 11 w 252"/>
                <a:gd name="T1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76">
                  <a:moveTo>
                    <a:pt x="11" y="76"/>
                  </a:moveTo>
                  <a:cubicBezTo>
                    <a:pt x="0" y="57"/>
                    <a:pt x="0" y="44"/>
                    <a:pt x="20" y="40"/>
                  </a:cubicBezTo>
                  <a:cubicBezTo>
                    <a:pt x="89" y="26"/>
                    <a:pt x="158" y="13"/>
                    <a:pt x="227" y="1"/>
                  </a:cubicBezTo>
                  <a:cubicBezTo>
                    <a:pt x="233" y="0"/>
                    <a:pt x="245" y="7"/>
                    <a:pt x="247" y="13"/>
                  </a:cubicBezTo>
                  <a:cubicBezTo>
                    <a:pt x="252" y="24"/>
                    <a:pt x="245" y="32"/>
                    <a:pt x="232" y="35"/>
                  </a:cubicBezTo>
                  <a:cubicBezTo>
                    <a:pt x="178" y="45"/>
                    <a:pt x="123" y="56"/>
                    <a:pt x="69" y="66"/>
                  </a:cubicBezTo>
                  <a:cubicBezTo>
                    <a:pt x="50" y="70"/>
                    <a:pt x="30" y="73"/>
                    <a:pt x="11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Freeform 109">
              <a:extLst>
                <a:ext uri="{FF2B5EF4-FFF2-40B4-BE49-F238E27FC236}">
                  <a16:creationId xmlns="" xmlns:a16="http://schemas.microsoft.com/office/drawing/2014/main" id="{C8C64B50-C695-4618-B886-562FA794E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025" y="2322513"/>
              <a:ext cx="101600" cy="98425"/>
            </a:xfrm>
            <a:custGeom>
              <a:avLst/>
              <a:gdLst>
                <a:gd name="T0" fmla="*/ 19 w 245"/>
                <a:gd name="T1" fmla="*/ 120 h 120"/>
                <a:gd name="T2" fmla="*/ 18 w 245"/>
                <a:gd name="T3" fmla="*/ 84 h 120"/>
                <a:gd name="T4" fmla="*/ 217 w 245"/>
                <a:gd name="T5" fmla="*/ 2 h 120"/>
                <a:gd name="T6" fmla="*/ 239 w 245"/>
                <a:gd name="T7" fmla="*/ 11 h 120"/>
                <a:gd name="T8" fmla="*/ 227 w 245"/>
                <a:gd name="T9" fmla="*/ 35 h 120"/>
                <a:gd name="T10" fmla="*/ 171 w 245"/>
                <a:gd name="T11" fmla="*/ 56 h 120"/>
                <a:gd name="T12" fmla="*/ 19 w 245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" h="120">
                  <a:moveTo>
                    <a:pt x="19" y="120"/>
                  </a:moveTo>
                  <a:cubicBezTo>
                    <a:pt x="6" y="104"/>
                    <a:pt x="0" y="92"/>
                    <a:pt x="18" y="84"/>
                  </a:cubicBezTo>
                  <a:cubicBezTo>
                    <a:pt x="84" y="56"/>
                    <a:pt x="150" y="28"/>
                    <a:pt x="217" y="2"/>
                  </a:cubicBezTo>
                  <a:cubicBezTo>
                    <a:pt x="222" y="0"/>
                    <a:pt x="235" y="5"/>
                    <a:pt x="239" y="11"/>
                  </a:cubicBezTo>
                  <a:cubicBezTo>
                    <a:pt x="245" y="22"/>
                    <a:pt x="239" y="30"/>
                    <a:pt x="227" y="35"/>
                  </a:cubicBezTo>
                  <a:cubicBezTo>
                    <a:pt x="208" y="42"/>
                    <a:pt x="189" y="49"/>
                    <a:pt x="171" y="56"/>
                  </a:cubicBezTo>
                  <a:cubicBezTo>
                    <a:pt x="121" y="77"/>
                    <a:pt x="71" y="98"/>
                    <a:pt x="1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Freeform 110">
              <a:extLst>
                <a:ext uri="{FF2B5EF4-FFF2-40B4-BE49-F238E27FC236}">
                  <a16:creationId xmlns="" xmlns:a16="http://schemas.microsoft.com/office/drawing/2014/main" id="{FEE7CA43-AB5D-46CE-B435-91ED7CACD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9075" y="1689100"/>
              <a:ext cx="103188" cy="73025"/>
            </a:xfrm>
            <a:custGeom>
              <a:avLst/>
              <a:gdLst>
                <a:gd name="T0" fmla="*/ 241 w 251"/>
                <a:gd name="T1" fmla="*/ 2 h 88"/>
                <a:gd name="T2" fmla="*/ 228 w 251"/>
                <a:gd name="T3" fmla="*/ 36 h 88"/>
                <a:gd name="T4" fmla="*/ 31 w 251"/>
                <a:gd name="T5" fmla="*/ 85 h 88"/>
                <a:gd name="T6" fmla="*/ 3 w 251"/>
                <a:gd name="T7" fmla="*/ 72 h 88"/>
                <a:gd name="T8" fmla="*/ 21 w 251"/>
                <a:gd name="T9" fmla="*/ 51 h 88"/>
                <a:gd name="T10" fmla="*/ 222 w 251"/>
                <a:gd name="T11" fmla="*/ 1 h 88"/>
                <a:gd name="T12" fmla="*/ 241 w 251"/>
                <a:gd name="T13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88">
                  <a:moveTo>
                    <a:pt x="241" y="2"/>
                  </a:moveTo>
                  <a:cubicBezTo>
                    <a:pt x="251" y="23"/>
                    <a:pt x="243" y="32"/>
                    <a:pt x="228" y="36"/>
                  </a:cubicBezTo>
                  <a:cubicBezTo>
                    <a:pt x="162" y="52"/>
                    <a:pt x="97" y="69"/>
                    <a:pt x="31" y="85"/>
                  </a:cubicBezTo>
                  <a:cubicBezTo>
                    <a:pt x="19" y="87"/>
                    <a:pt x="7" y="88"/>
                    <a:pt x="3" y="72"/>
                  </a:cubicBezTo>
                  <a:cubicBezTo>
                    <a:pt x="0" y="57"/>
                    <a:pt x="11" y="53"/>
                    <a:pt x="21" y="51"/>
                  </a:cubicBezTo>
                  <a:cubicBezTo>
                    <a:pt x="88" y="34"/>
                    <a:pt x="155" y="17"/>
                    <a:pt x="222" y="1"/>
                  </a:cubicBezTo>
                  <a:cubicBezTo>
                    <a:pt x="228" y="0"/>
                    <a:pt x="234" y="2"/>
                    <a:pt x="24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" name="Freeform 111">
              <a:extLst>
                <a:ext uri="{FF2B5EF4-FFF2-40B4-BE49-F238E27FC236}">
                  <a16:creationId xmlns="" xmlns:a16="http://schemas.microsoft.com/office/drawing/2014/main" id="{CDE48E1F-49B0-4DC1-B56A-52871089C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9575" y="1565275"/>
              <a:ext cx="100013" cy="92075"/>
            </a:xfrm>
            <a:custGeom>
              <a:avLst/>
              <a:gdLst>
                <a:gd name="T0" fmla="*/ 228 w 244"/>
                <a:gd name="T1" fmla="*/ 0 h 111"/>
                <a:gd name="T2" fmla="*/ 224 w 244"/>
                <a:gd name="T3" fmla="*/ 37 h 111"/>
                <a:gd name="T4" fmla="*/ 29 w 244"/>
                <a:gd name="T5" fmla="*/ 107 h 111"/>
                <a:gd name="T6" fmla="*/ 14 w 244"/>
                <a:gd name="T7" fmla="*/ 109 h 111"/>
                <a:gd name="T8" fmla="*/ 2 w 244"/>
                <a:gd name="T9" fmla="*/ 95 h 111"/>
                <a:gd name="T10" fmla="*/ 5 w 244"/>
                <a:gd name="T11" fmla="*/ 81 h 111"/>
                <a:gd name="T12" fmla="*/ 19 w 244"/>
                <a:gd name="T13" fmla="*/ 74 h 111"/>
                <a:gd name="T14" fmla="*/ 228 w 244"/>
                <a:gd name="T1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111">
                  <a:moveTo>
                    <a:pt x="228" y="0"/>
                  </a:moveTo>
                  <a:cubicBezTo>
                    <a:pt x="239" y="17"/>
                    <a:pt x="244" y="30"/>
                    <a:pt x="224" y="37"/>
                  </a:cubicBezTo>
                  <a:cubicBezTo>
                    <a:pt x="159" y="61"/>
                    <a:pt x="94" y="84"/>
                    <a:pt x="29" y="107"/>
                  </a:cubicBezTo>
                  <a:cubicBezTo>
                    <a:pt x="25" y="109"/>
                    <a:pt x="18" y="111"/>
                    <a:pt x="14" y="109"/>
                  </a:cubicBezTo>
                  <a:cubicBezTo>
                    <a:pt x="9" y="106"/>
                    <a:pt x="4" y="101"/>
                    <a:pt x="2" y="95"/>
                  </a:cubicBezTo>
                  <a:cubicBezTo>
                    <a:pt x="0" y="92"/>
                    <a:pt x="2" y="85"/>
                    <a:pt x="5" y="81"/>
                  </a:cubicBezTo>
                  <a:cubicBezTo>
                    <a:pt x="8" y="78"/>
                    <a:pt x="14" y="75"/>
                    <a:pt x="19" y="74"/>
                  </a:cubicBezTo>
                  <a:cubicBezTo>
                    <a:pt x="87" y="49"/>
                    <a:pt x="156" y="25"/>
                    <a:pt x="2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" name="Freeform 112">
              <a:extLst>
                <a:ext uri="{FF2B5EF4-FFF2-40B4-BE49-F238E27FC236}">
                  <a16:creationId xmlns="" xmlns:a16="http://schemas.microsoft.com/office/drawing/2014/main" id="{E9EA0E3A-7B55-4821-B665-867168373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5888" y="1001713"/>
              <a:ext cx="71438" cy="44450"/>
            </a:xfrm>
            <a:custGeom>
              <a:avLst/>
              <a:gdLst>
                <a:gd name="T0" fmla="*/ 172 w 172"/>
                <a:gd name="T1" fmla="*/ 45 h 54"/>
                <a:gd name="T2" fmla="*/ 157 w 172"/>
                <a:gd name="T3" fmla="*/ 53 h 54"/>
                <a:gd name="T4" fmla="*/ 0 w 172"/>
                <a:gd name="T5" fmla="*/ 16 h 54"/>
                <a:gd name="T6" fmla="*/ 16 w 172"/>
                <a:gd name="T7" fmla="*/ 0 h 54"/>
                <a:gd name="T8" fmla="*/ 171 w 172"/>
                <a:gd name="T9" fmla="*/ 33 h 54"/>
                <a:gd name="T10" fmla="*/ 172 w 172"/>
                <a:gd name="T11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54">
                  <a:moveTo>
                    <a:pt x="172" y="45"/>
                  </a:moveTo>
                  <a:cubicBezTo>
                    <a:pt x="167" y="48"/>
                    <a:pt x="161" y="54"/>
                    <a:pt x="157" y="53"/>
                  </a:cubicBezTo>
                  <a:cubicBezTo>
                    <a:pt x="105" y="45"/>
                    <a:pt x="54" y="35"/>
                    <a:pt x="0" y="16"/>
                  </a:cubicBezTo>
                  <a:cubicBezTo>
                    <a:pt x="8" y="8"/>
                    <a:pt x="12" y="0"/>
                    <a:pt x="16" y="0"/>
                  </a:cubicBezTo>
                  <a:cubicBezTo>
                    <a:pt x="69" y="3"/>
                    <a:pt x="120" y="19"/>
                    <a:pt x="171" y="33"/>
                  </a:cubicBezTo>
                  <a:cubicBezTo>
                    <a:pt x="172" y="37"/>
                    <a:pt x="172" y="41"/>
                    <a:pt x="17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8" name="Freeform 113">
              <a:extLst>
                <a:ext uri="{FF2B5EF4-FFF2-40B4-BE49-F238E27FC236}">
                  <a16:creationId xmlns="" xmlns:a16="http://schemas.microsoft.com/office/drawing/2014/main" id="{2E4423BD-43C3-408C-A3A3-E7C395268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0300" y="890588"/>
              <a:ext cx="71438" cy="44450"/>
            </a:xfrm>
            <a:custGeom>
              <a:avLst/>
              <a:gdLst>
                <a:gd name="T0" fmla="*/ 171 w 171"/>
                <a:gd name="T1" fmla="*/ 35 h 54"/>
                <a:gd name="T2" fmla="*/ 150 w 171"/>
                <a:gd name="T3" fmla="*/ 53 h 54"/>
                <a:gd name="T4" fmla="*/ 9 w 171"/>
                <a:gd name="T5" fmla="*/ 25 h 54"/>
                <a:gd name="T6" fmla="*/ 1 w 171"/>
                <a:gd name="T7" fmla="*/ 10 h 54"/>
                <a:gd name="T8" fmla="*/ 14 w 171"/>
                <a:gd name="T9" fmla="*/ 0 h 54"/>
                <a:gd name="T10" fmla="*/ 171 w 171"/>
                <a:gd name="T11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54">
                  <a:moveTo>
                    <a:pt x="171" y="35"/>
                  </a:moveTo>
                  <a:cubicBezTo>
                    <a:pt x="160" y="45"/>
                    <a:pt x="154" y="54"/>
                    <a:pt x="150" y="53"/>
                  </a:cubicBezTo>
                  <a:cubicBezTo>
                    <a:pt x="103" y="45"/>
                    <a:pt x="56" y="35"/>
                    <a:pt x="9" y="25"/>
                  </a:cubicBezTo>
                  <a:cubicBezTo>
                    <a:pt x="5" y="24"/>
                    <a:pt x="0" y="15"/>
                    <a:pt x="1" y="10"/>
                  </a:cubicBezTo>
                  <a:cubicBezTo>
                    <a:pt x="1" y="6"/>
                    <a:pt x="10" y="0"/>
                    <a:pt x="14" y="0"/>
                  </a:cubicBezTo>
                  <a:cubicBezTo>
                    <a:pt x="64" y="10"/>
                    <a:pt x="115" y="17"/>
                    <a:pt x="17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" name="Freeform 114">
              <a:extLst>
                <a:ext uri="{FF2B5EF4-FFF2-40B4-BE49-F238E27FC236}">
                  <a16:creationId xmlns="" xmlns:a16="http://schemas.microsoft.com/office/drawing/2014/main" id="{6D125CAA-8086-4607-8EC4-E691CBEB2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0475" y="942975"/>
              <a:ext cx="68263" cy="46038"/>
            </a:xfrm>
            <a:custGeom>
              <a:avLst/>
              <a:gdLst>
                <a:gd name="T0" fmla="*/ 167 w 167"/>
                <a:gd name="T1" fmla="*/ 46 h 56"/>
                <a:gd name="T2" fmla="*/ 149 w 167"/>
                <a:gd name="T3" fmla="*/ 55 h 56"/>
                <a:gd name="T4" fmla="*/ 10 w 167"/>
                <a:gd name="T5" fmla="*/ 25 h 56"/>
                <a:gd name="T6" fmla="*/ 0 w 167"/>
                <a:gd name="T7" fmla="*/ 11 h 56"/>
                <a:gd name="T8" fmla="*/ 14 w 167"/>
                <a:gd name="T9" fmla="*/ 1 h 56"/>
                <a:gd name="T10" fmla="*/ 153 w 167"/>
                <a:gd name="T11" fmla="*/ 31 h 56"/>
                <a:gd name="T12" fmla="*/ 167 w 167"/>
                <a:gd name="T13" fmla="*/ 4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6">
                  <a:moveTo>
                    <a:pt x="167" y="46"/>
                  </a:moveTo>
                  <a:cubicBezTo>
                    <a:pt x="159" y="50"/>
                    <a:pt x="153" y="56"/>
                    <a:pt x="149" y="55"/>
                  </a:cubicBezTo>
                  <a:cubicBezTo>
                    <a:pt x="102" y="46"/>
                    <a:pt x="56" y="36"/>
                    <a:pt x="10" y="25"/>
                  </a:cubicBezTo>
                  <a:cubicBezTo>
                    <a:pt x="5" y="24"/>
                    <a:pt x="0" y="15"/>
                    <a:pt x="0" y="11"/>
                  </a:cubicBezTo>
                  <a:cubicBezTo>
                    <a:pt x="1" y="7"/>
                    <a:pt x="10" y="0"/>
                    <a:pt x="14" y="1"/>
                  </a:cubicBezTo>
                  <a:cubicBezTo>
                    <a:pt x="61" y="10"/>
                    <a:pt x="107" y="20"/>
                    <a:pt x="153" y="31"/>
                  </a:cubicBezTo>
                  <a:cubicBezTo>
                    <a:pt x="158" y="32"/>
                    <a:pt x="161" y="39"/>
                    <a:pt x="167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Freeform 115">
              <a:extLst>
                <a:ext uri="{FF2B5EF4-FFF2-40B4-BE49-F238E27FC236}">
                  <a16:creationId xmlns="" xmlns:a16="http://schemas.microsoft.com/office/drawing/2014/main" id="{128DDF03-060F-4DF4-AFA9-8067F61E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1713" y="835025"/>
              <a:ext cx="71438" cy="46038"/>
            </a:xfrm>
            <a:custGeom>
              <a:avLst/>
              <a:gdLst>
                <a:gd name="T0" fmla="*/ 8 w 175"/>
                <a:gd name="T1" fmla="*/ 0 h 57"/>
                <a:gd name="T2" fmla="*/ 175 w 175"/>
                <a:gd name="T3" fmla="*/ 41 h 57"/>
                <a:gd name="T4" fmla="*/ 151 w 175"/>
                <a:gd name="T5" fmla="*/ 56 h 57"/>
                <a:gd name="T6" fmla="*/ 14 w 175"/>
                <a:gd name="T7" fmla="*/ 27 h 57"/>
                <a:gd name="T8" fmla="*/ 0 w 175"/>
                <a:gd name="T9" fmla="*/ 10 h 57"/>
                <a:gd name="T10" fmla="*/ 8 w 175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57">
                  <a:moveTo>
                    <a:pt x="8" y="0"/>
                  </a:moveTo>
                  <a:cubicBezTo>
                    <a:pt x="61" y="10"/>
                    <a:pt x="115" y="19"/>
                    <a:pt x="175" y="41"/>
                  </a:cubicBezTo>
                  <a:cubicBezTo>
                    <a:pt x="162" y="50"/>
                    <a:pt x="155" y="57"/>
                    <a:pt x="151" y="56"/>
                  </a:cubicBezTo>
                  <a:cubicBezTo>
                    <a:pt x="105" y="47"/>
                    <a:pt x="60" y="38"/>
                    <a:pt x="14" y="27"/>
                  </a:cubicBezTo>
                  <a:cubicBezTo>
                    <a:pt x="8" y="25"/>
                    <a:pt x="5" y="16"/>
                    <a:pt x="0" y="10"/>
                  </a:cubicBezTo>
                  <a:cubicBezTo>
                    <a:pt x="3" y="7"/>
                    <a:pt x="5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Freeform 116">
              <a:extLst>
                <a:ext uri="{FF2B5EF4-FFF2-40B4-BE49-F238E27FC236}">
                  <a16:creationId xmlns="" xmlns:a16="http://schemas.microsoft.com/office/drawing/2014/main" id="{90F20F5F-5F30-40DF-8B12-510DA71CE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6300" y="760413"/>
              <a:ext cx="65088" cy="60325"/>
            </a:xfrm>
            <a:custGeom>
              <a:avLst/>
              <a:gdLst>
                <a:gd name="T0" fmla="*/ 160 w 160"/>
                <a:gd name="T1" fmla="*/ 56 h 74"/>
                <a:gd name="T2" fmla="*/ 135 w 160"/>
                <a:gd name="T3" fmla="*/ 70 h 74"/>
                <a:gd name="T4" fmla="*/ 15 w 160"/>
                <a:gd name="T5" fmla="*/ 28 h 74"/>
                <a:gd name="T6" fmla="*/ 8 w 160"/>
                <a:gd name="T7" fmla="*/ 25 h 74"/>
                <a:gd name="T8" fmla="*/ 0 w 160"/>
                <a:gd name="T9" fmla="*/ 9 h 74"/>
                <a:gd name="T10" fmla="*/ 19 w 160"/>
                <a:gd name="T11" fmla="*/ 2 h 74"/>
                <a:gd name="T12" fmla="*/ 74 w 160"/>
                <a:gd name="T13" fmla="*/ 22 h 74"/>
                <a:gd name="T14" fmla="*/ 138 w 160"/>
                <a:gd name="T15" fmla="*/ 43 h 74"/>
                <a:gd name="T16" fmla="*/ 160 w 160"/>
                <a:gd name="T17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74">
                  <a:moveTo>
                    <a:pt x="160" y="56"/>
                  </a:moveTo>
                  <a:cubicBezTo>
                    <a:pt x="156" y="74"/>
                    <a:pt x="145" y="74"/>
                    <a:pt x="135" y="70"/>
                  </a:cubicBezTo>
                  <a:cubicBezTo>
                    <a:pt x="95" y="57"/>
                    <a:pt x="55" y="43"/>
                    <a:pt x="15" y="28"/>
                  </a:cubicBezTo>
                  <a:cubicBezTo>
                    <a:pt x="13" y="28"/>
                    <a:pt x="9" y="27"/>
                    <a:pt x="8" y="25"/>
                  </a:cubicBezTo>
                  <a:cubicBezTo>
                    <a:pt x="5" y="20"/>
                    <a:pt x="2" y="14"/>
                    <a:pt x="0" y="9"/>
                  </a:cubicBezTo>
                  <a:cubicBezTo>
                    <a:pt x="6" y="6"/>
                    <a:pt x="13" y="0"/>
                    <a:pt x="19" y="2"/>
                  </a:cubicBezTo>
                  <a:cubicBezTo>
                    <a:pt x="38" y="7"/>
                    <a:pt x="56" y="16"/>
                    <a:pt x="74" y="22"/>
                  </a:cubicBezTo>
                  <a:cubicBezTo>
                    <a:pt x="96" y="30"/>
                    <a:pt x="117" y="36"/>
                    <a:pt x="138" y="43"/>
                  </a:cubicBezTo>
                  <a:cubicBezTo>
                    <a:pt x="146" y="46"/>
                    <a:pt x="153" y="52"/>
                    <a:pt x="1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Freeform 117">
              <a:extLst>
                <a:ext uri="{FF2B5EF4-FFF2-40B4-BE49-F238E27FC236}">
                  <a16:creationId xmlns="" xmlns:a16="http://schemas.microsoft.com/office/drawing/2014/main" id="{3698BF77-C4B8-4CA1-BBD2-7066B52F4A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6100" y="1408113"/>
              <a:ext cx="42863" cy="109538"/>
            </a:xfrm>
            <a:custGeom>
              <a:avLst/>
              <a:gdLst>
                <a:gd name="T0" fmla="*/ 0 w 103"/>
                <a:gd name="T1" fmla="*/ 133 h 133"/>
                <a:gd name="T2" fmla="*/ 13 w 103"/>
                <a:gd name="T3" fmla="*/ 109 h 133"/>
                <a:gd name="T4" fmla="*/ 78 w 103"/>
                <a:gd name="T5" fmla="*/ 11 h 133"/>
                <a:gd name="T6" fmla="*/ 95 w 103"/>
                <a:gd name="T7" fmla="*/ 0 h 133"/>
                <a:gd name="T8" fmla="*/ 103 w 103"/>
                <a:gd name="T9" fmla="*/ 20 h 133"/>
                <a:gd name="T10" fmla="*/ 0 w 103"/>
                <a:gd name="T1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133">
                  <a:moveTo>
                    <a:pt x="0" y="133"/>
                  </a:moveTo>
                  <a:cubicBezTo>
                    <a:pt x="5" y="125"/>
                    <a:pt x="7" y="115"/>
                    <a:pt x="13" y="109"/>
                  </a:cubicBezTo>
                  <a:cubicBezTo>
                    <a:pt x="42" y="81"/>
                    <a:pt x="68" y="52"/>
                    <a:pt x="78" y="11"/>
                  </a:cubicBezTo>
                  <a:cubicBezTo>
                    <a:pt x="79" y="6"/>
                    <a:pt x="89" y="3"/>
                    <a:pt x="95" y="0"/>
                  </a:cubicBezTo>
                  <a:cubicBezTo>
                    <a:pt x="98" y="6"/>
                    <a:pt x="103" y="13"/>
                    <a:pt x="103" y="20"/>
                  </a:cubicBezTo>
                  <a:cubicBezTo>
                    <a:pt x="100" y="60"/>
                    <a:pt x="49" y="123"/>
                    <a:pt x="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" name="Freeform 118">
              <a:extLst>
                <a:ext uri="{FF2B5EF4-FFF2-40B4-BE49-F238E27FC236}">
                  <a16:creationId xmlns="" xmlns:a16="http://schemas.microsoft.com/office/drawing/2014/main" id="{0B218B50-31E9-40C4-B27D-48B7BC23C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4475" y="1058863"/>
              <a:ext cx="68263" cy="50800"/>
            </a:xfrm>
            <a:custGeom>
              <a:avLst/>
              <a:gdLst>
                <a:gd name="T0" fmla="*/ 0 w 168"/>
                <a:gd name="T1" fmla="*/ 8 h 61"/>
                <a:gd name="T2" fmla="*/ 30 w 168"/>
                <a:gd name="T3" fmla="*/ 2 h 61"/>
                <a:gd name="T4" fmla="*/ 152 w 168"/>
                <a:gd name="T5" fmla="*/ 34 h 61"/>
                <a:gd name="T6" fmla="*/ 168 w 168"/>
                <a:gd name="T7" fmla="*/ 53 h 61"/>
                <a:gd name="T8" fmla="*/ 148 w 168"/>
                <a:gd name="T9" fmla="*/ 60 h 61"/>
                <a:gd name="T10" fmla="*/ 14 w 168"/>
                <a:gd name="T11" fmla="*/ 24 h 61"/>
                <a:gd name="T12" fmla="*/ 0 w 168"/>
                <a:gd name="T13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61">
                  <a:moveTo>
                    <a:pt x="0" y="8"/>
                  </a:moveTo>
                  <a:cubicBezTo>
                    <a:pt x="14" y="5"/>
                    <a:pt x="23" y="0"/>
                    <a:pt x="30" y="2"/>
                  </a:cubicBezTo>
                  <a:cubicBezTo>
                    <a:pt x="71" y="12"/>
                    <a:pt x="112" y="22"/>
                    <a:pt x="152" y="34"/>
                  </a:cubicBezTo>
                  <a:cubicBezTo>
                    <a:pt x="159" y="36"/>
                    <a:pt x="163" y="46"/>
                    <a:pt x="168" y="53"/>
                  </a:cubicBezTo>
                  <a:cubicBezTo>
                    <a:pt x="161" y="55"/>
                    <a:pt x="154" y="61"/>
                    <a:pt x="148" y="60"/>
                  </a:cubicBezTo>
                  <a:cubicBezTo>
                    <a:pt x="103" y="49"/>
                    <a:pt x="59" y="36"/>
                    <a:pt x="14" y="24"/>
                  </a:cubicBezTo>
                  <a:cubicBezTo>
                    <a:pt x="11" y="23"/>
                    <a:pt x="9" y="1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" name="Freeform 119">
              <a:extLst>
                <a:ext uri="{FF2B5EF4-FFF2-40B4-BE49-F238E27FC236}">
                  <a16:creationId xmlns="" xmlns:a16="http://schemas.microsoft.com/office/drawing/2014/main" id="{00BE6978-6634-4546-8E13-5CB53A7A5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3063" y="1130300"/>
              <a:ext cx="66675" cy="58738"/>
            </a:xfrm>
            <a:custGeom>
              <a:avLst/>
              <a:gdLst>
                <a:gd name="T0" fmla="*/ 5 w 161"/>
                <a:gd name="T1" fmla="*/ 0 h 72"/>
                <a:gd name="T2" fmla="*/ 161 w 161"/>
                <a:gd name="T3" fmla="*/ 51 h 72"/>
                <a:gd name="T4" fmla="*/ 139 w 161"/>
                <a:gd name="T5" fmla="*/ 69 h 72"/>
                <a:gd name="T6" fmla="*/ 15 w 161"/>
                <a:gd name="T7" fmla="*/ 26 h 72"/>
                <a:gd name="T8" fmla="*/ 0 w 161"/>
                <a:gd name="T9" fmla="*/ 9 h 72"/>
                <a:gd name="T10" fmla="*/ 5 w 161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72">
                  <a:moveTo>
                    <a:pt x="5" y="0"/>
                  </a:moveTo>
                  <a:cubicBezTo>
                    <a:pt x="60" y="9"/>
                    <a:pt x="111" y="29"/>
                    <a:pt x="161" y="51"/>
                  </a:cubicBezTo>
                  <a:cubicBezTo>
                    <a:pt x="161" y="71"/>
                    <a:pt x="150" y="72"/>
                    <a:pt x="139" y="69"/>
                  </a:cubicBezTo>
                  <a:cubicBezTo>
                    <a:pt x="98" y="55"/>
                    <a:pt x="56" y="41"/>
                    <a:pt x="15" y="26"/>
                  </a:cubicBezTo>
                  <a:cubicBezTo>
                    <a:pt x="9" y="24"/>
                    <a:pt x="5" y="15"/>
                    <a:pt x="0" y="9"/>
                  </a:cubicBezTo>
                  <a:cubicBezTo>
                    <a:pt x="2" y="6"/>
                    <a:pt x="3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" name="Freeform 120">
              <a:extLst>
                <a:ext uri="{FF2B5EF4-FFF2-40B4-BE49-F238E27FC236}">
                  <a16:creationId xmlns="" xmlns:a16="http://schemas.microsoft.com/office/drawing/2014/main" id="{71271E2D-BF88-4402-8DC8-8DA21DB7A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2125" y="1225550"/>
              <a:ext cx="63500" cy="79375"/>
            </a:xfrm>
            <a:custGeom>
              <a:avLst/>
              <a:gdLst>
                <a:gd name="T0" fmla="*/ 0 w 153"/>
                <a:gd name="T1" fmla="*/ 12 h 97"/>
                <a:gd name="T2" fmla="*/ 28 w 153"/>
                <a:gd name="T3" fmla="*/ 2 h 97"/>
                <a:gd name="T4" fmla="*/ 149 w 153"/>
                <a:gd name="T5" fmla="*/ 75 h 97"/>
                <a:gd name="T6" fmla="*/ 153 w 153"/>
                <a:gd name="T7" fmla="*/ 95 h 97"/>
                <a:gd name="T8" fmla="*/ 135 w 153"/>
                <a:gd name="T9" fmla="*/ 96 h 97"/>
                <a:gd name="T10" fmla="*/ 125 w 153"/>
                <a:gd name="T11" fmla="*/ 90 h 97"/>
                <a:gd name="T12" fmla="*/ 0 w 153"/>
                <a:gd name="T13" fmla="*/ 1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97">
                  <a:moveTo>
                    <a:pt x="0" y="12"/>
                  </a:moveTo>
                  <a:cubicBezTo>
                    <a:pt x="15" y="6"/>
                    <a:pt x="24" y="0"/>
                    <a:pt x="28" y="2"/>
                  </a:cubicBezTo>
                  <a:cubicBezTo>
                    <a:pt x="69" y="25"/>
                    <a:pt x="109" y="50"/>
                    <a:pt x="149" y="75"/>
                  </a:cubicBezTo>
                  <a:cubicBezTo>
                    <a:pt x="153" y="78"/>
                    <a:pt x="152" y="88"/>
                    <a:pt x="153" y="95"/>
                  </a:cubicBezTo>
                  <a:cubicBezTo>
                    <a:pt x="147" y="96"/>
                    <a:pt x="141" y="97"/>
                    <a:pt x="135" y="96"/>
                  </a:cubicBezTo>
                  <a:cubicBezTo>
                    <a:pt x="132" y="96"/>
                    <a:pt x="129" y="92"/>
                    <a:pt x="125" y="90"/>
                  </a:cubicBezTo>
                  <a:cubicBezTo>
                    <a:pt x="87" y="66"/>
                    <a:pt x="48" y="41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" name="Freeform 121">
              <a:extLst>
                <a:ext uri="{FF2B5EF4-FFF2-40B4-BE49-F238E27FC236}">
                  <a16:creationId xmlns="" xmlns:a16="http://schemas.microsoft.com/office/drawing/2014/main" id="{A6BE3D59-AC66-43BA-A734-4C8D55739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3013" y="354013"/>
              <a:ext cx="38100" cy="28575"/>
            </a:xfrm>
            <a:custGeom>
              <a:avLst/>
              <a:gdLst>
                <a:gd name="T0" fmla="*/ 0 w 94"/>
                <a:gd name="T1" fmla="*/ 17 h 35"/>
                <a:gd name="T2" fmla="*/ 87 w 94"/>
                <a:gd name="T3" fmla="*/ 4 h 35"/>
                <a:gd name="T4" fmla="*/ 94 w 94"/>
                <a:gd name="T5" fmla="*/ 18 h 35"/>
                <a:gd name="T6" fmla="*/ 16 w 94"/>
                <a:gd name="T7" fmla="*/ 34 h 35"/>
                <a:gd name="T8" fmla="*/ 0 w 94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35">
                  <a:moveTo>
                    <a:pt x="0" y="17"/>
                  </a:moveTo>
                  <a:cubicBezTo>
                    <a:pt x="33" y="4"/>
                    <a:pt x="60" y="0"/>
                    <a:pt x="87" y="4"/>
                  </a:cubicBezTo>
                  <a:cubicBezTo>
                    <a:pt x="90" y="5"/>
                    <a:pt x="91" y="13"/>
                    <a:pt x="94" y="18"/>
                  </a:cubicBezTo>
                  <a:cubicBezTo>
                    <a:pt x="69" y="35"/>
                    <a:pt x="42" y="33"/>
                    <a:pt x="16" y="34"/>
                  </a:cubicBezTo>
                  <a:cubicBezTo>
                    <a:pt x="13" y="35"/>
                    <a:pt x="8" y="27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" name="Freeform 122">
              <a:extLst>
                <a:ext uri="{FF2B5EF4-FFF2-40B4-BE49-F238E27FC236}">
                  <a16:creationId xmlns="" xmlns:a16="http://schemas.microsoft.com/office/drawing/2014/main" id="{F016317D-CA6A-4780-A1BC-3A99A663B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5125" y="242888"/>
              <a:ext cx="38100" cy="31750"/>
            </a:xfrm>
            <a:custGeom>
              <a:avLst/>
              <a:gdLst>
                <a:gd name="T0" fmla="*/ 85 w 92"/>
                <a:gd name="T1" fmla="*/ 0 h 39"/>
                <a:gd name="T2" fmla="*/ 61 w 92"/>
                <a:gd name="T3" fmla="*/ 31 h 39"/>
                <a:gd name="T4" fmla="*/ 0 w 92"/>
                <a:gd name="T5" fmla="*/ 13 h 39"/>
                <a:gd name="T6" fmla="*/ 85 w 92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39">
                  <a:moveTo>
                    <a:pt x="85" y="0"/>
                  </a:moveTo>
                  <a:cubicBezTo>
                    <a:pt x="92" y="29"/>
                    <a:pt x="75" y="29"/>
                    <a:pt x="61" y="31"/>
                  </a:cubicBezTo>
                  <a:cubicBezTo>
                    <a:pt x="13" y="39"/>
                    <a:pt x="13" y="39"/>
                    <a:pt x="0" y="13"/>
                  </a:cubicBezTo>
                  <a:cubicBezTo>
                    <a:pt x="29" y="9"/>
                    <a:pt x="55" y="5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" name="Freeform 123">
              <a:extLst>
                <a:ext uri="{FF2B5EF4-FFF2-40B4-BE49-F238E27FC236}">
                  <a16:creationId xmlns="" xmlns:a16="http://schemas.microsoft.com/office/drawing/2014/main" id="{4A7B8A27-88BB-41DF-88F4-3E7E349C5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13" y="376238"/>
              <a:ext cx="36513" cy="26988"/>
            </a:xfrm>
            <a:custGeom>
              <a:avLst/>
              <a:gdLst>
                <a:gd name="T0" fmla="*/ 0 w 90"/>
                <a:gd name="T1" fmla="*/ 13 h 34"/>
                <a:gd name="T2" fmla="*/ 77 w 90"/>
                <a:gd name="T3" fmla="*/ 1 h 34"/>
                <a:gd name="T4" fmla="*/ 89 w 90"/>
                <a:gd name="T5" fmla="*/ 9 h 34"/>
                <a:gd name="T6" fmla="*/ 84 w 90"/>
                <a:gd name="T7" fmla="*/ 22 h 34"/>
                <a:gd name="T8" fmla="*/ 11 w 90"/>
                <a:gd name="T9" fmla="*/ 34 h 34"/>
                <a:gd name="T10" fmla="*/ 0 w 90"/>
                <a:gd name="T11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4">
                  <a:moveTo>
                    <a:pt x="0" y="13"/>
                  </a:moveTo>
                  <a:cubicBezTo>
                    <a:pt x="29" y="8"/>
                    <a:pt x="53" y="4"/>
                    <a:pt x="77" y="1"/>
                  </a:cubicBezTo>
                  <a:cubicBezTo>
                    <a:pt x="81" y="0"/>
                    <a:pt x="87" y="5"/>
                    <a:pt x="89" y="9"/>
                  </a:cubicBezTo>
                  <a:cubicBezTo>
                    <a:pt x="90" y="12"/>
                    <a:pt x="87" y="21"/>
                    <a:pt x="84" y="22"/>
                  </a:cubicBezTo>
                  <a:cubicBezTo>
                    <a:pt x="60" y="26"/>
                    <a:pt x="36" y="31"/>
                    <a:pt x="11" y="34"/>
                  </a:cubicBezTo>
                  <a:cubicBezTo>
                    <a:pt x="9" y="34"/>
                    <a:pt x="6" y="24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Freeform 124">
              <a:extLst>
                <a:ext uri="{FF2B5EF4-FFF2-40B4-BE49-F238E27FC236}">
                  <a16:creationId xmlns="" xmlns:a16="http://schemas.microsoft.com/office/drawing/2014/main" id="{FAEAAECE-E43B-4DEB-A714-FD15024B5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6013" y="393700"/>
              <a:ext cx="38100" cy="34925"/>
            </a:xfrm>
            <a:custGeom>
              <a:avLst/>
              <a:gdLst>
                <a:gd name="T0" fmla="*/ 96 w 96"/>
                <a:gd name="T1" fmla="*/ 20 h 44"/>
                <a:gd name="T2" fmla="*/ 0 w 96"/>
                <a:gd name="T3" fmla="*/ 38 h 44"/>
                <a:gd name="T4" fmla="*/ 96 w 96"/>
                <a:gd name="T5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44">
                  <a:moveTo>
                    <a:pt x="96" y="20"/>
                  </a:moveTo>
                  <a:cubicBezTo>
                    <a:pt x="61" y="38"/>
                    <a:pt x="33" y="44"/>
                    <a:pt x="0" y="38"/>
                  </a:cubicBezTo>
                  <a:cubicBezTo>
                    <a:pt x="15" y="9"/>
                    <a:pt x="58" y="0"/>
                    <a:pt x="9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" name="Freeform 125">
              <a:extLst>
                <a:ext uri="{FF2B5EF4-FFF2-40B4-BE49-F238E27FC236}">
                  <a16:creationId xmlns="" xmlns:a16="http://schemas.microsoft.com/office/drawing/2014/main" id="{52851D8B-5297-49B4-A9A2-B825AC809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5" y="419100"/>
              <a:ext cx="34925" cy="33338"/>
            </a:xfrm>
            <a:custGeom>
              <a:avLst/>
              <a:gdLst>
                <a:gd name="T0" fmla="*/ 84 w 84"/>
                <a:gd name="T1" fmla="*/ 8 h 41"/>
                <a:gd name="T2" fmla="*/ 82 w 84"/>
                <a:gd name="T3" fmla="*/ 23 h 41"/>
                <a:gd name="T4" fmla="*/ 10 w 84"/>
                <a:gd name="T5" fmla="*/ 41 h 41"/>
                <a:gd name="T6" fmla="*/ 0 w 84"/>
                <a:gd name="T7" fmla="*/ 31 h 41"/>
                <a:gd name="T8" fmla="*/ 6 w 84"/>
                <a:gd name="T9" fmla="*/ 18 h 41"/>
                <a:gd name="T10" fmla="*/ 84 w 84"/>
                <a:gd name="T1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41">
                  <a:moveTo>
                    <a:pt x="84" y="8"/>
                  </a:moveTo>
                  <a:cubicBezTo>
                    <a:pt x="83" y="14"/>
                    <a:pt x="84" y="23"/>
                    <a:pt x="82" y="23"/>
                  </a:cubicBezTo>
                  <a:cubicBezTo>
                    <a:pt x="58" y="30"/>
                    <a:pt x="34" y="36"/>
                    <a:pt x="10" y="41"/>
                  </a:cubicBezTo>
                  <a:cubicBezTo>
                    <a:pt x="7" y="41"/>
                    <a:pt x="1" y="35"/>
                    <a:pt x="0" y="31"/>
                  </a:cubicBezTo>
                  <a:cubicBezTo>
                    <a:pt x="0" y="27"/>
                    <a:pt x="3" y="19"/>
                    <a:pt x="6" y="18"/>
                  </a:cubicBezTo>
                  <a:cubicBezTo>
                    <a:pt x="31" y="11"/>
                    <a:pt x="56" y="0"/>
                    <a:pt x="8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1" name="Freeform 126">
              <a:extLst>
                <a:ext uri="{FF2B5EF4-FFF2-40B4-BE49-F238E27FC236}">
                  <a16:creationId xmlns="" xmlns:a16="http://schemas.microsoft.com/office/drawing/2014/main" id="{50D7990F-8C08-47C0-B72B-0B2C552F1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7425" y="447675"/>
              <a:ext cx="36513" cy="41275"/>
            </a:xfrm>
            <a:custGeom>
              <a:avLst/>
              <a:gdLst>
                <a:gd name="T0" fmla="*/ 0 w 89"/>
                <a:gd name="T1" fmla="*/ 27 h 49"/>
                <a:gd name="T2" fmla="*/ 82 w 89"/>
                <a:gd name="T3" fmla="*/ 3 h 49"/>
                <a:gd name="T4" fmla="*/ 66 w 89"/>
                <a:gd name="T5" fmla="*/ 29 h 49"/>
                <a:gd name="T6" fmla="*/ 0 w 89"/>
                <a:gd name="T7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49">
                  <a:moveTo>
                    <a:pt x="0" y="27"/>
                  </a:moveTo>
                  <a:cubicBezTo>
                    <a:pt x="26" y="9"/>
                    <a:pt x="53" y="0"/>
                    <a:pt x="82" y="3"/>
                  </a:cubicBezTo>
                  <a:cubicBezTo>
                    <a:pt x="89" y="22"/>
                    <a:pt x="78" y="27"/>
                    <a:pt x="66" y="29"/>
                  </a:cubicBezTo>
                  <a:cubicBezTo>
                    <a:pt x="44" y="33"/>
                    <a:pt x="21" y="49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Freeform 127">
              <a:extLst>
                <a:ext uri="{FF2B5EF4-FFF2-40B4-BE49-F238E27FC236}">
                  <a16:creationId xmlns="" xmlns:a16="http://schemas.microsoft.com/office/drawing/2014/main" id="{CE249E05-B187-42C5-AAB0-832328791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3563" y="182563"/>
              <a:ext cx="34925" cy="31750"/>
            </a:xfrm>
            <a:custGeom>
              <a:avLst/>
              <a:gdLst>
                <a:gd name="T0" fmla="*/ 85 w 85"/>
                <a:gd name="T1" fmla="*/ 22 h 38"/>
                <a:gd name="T2" fmla="*/ 4 w 85"/>
                <a:gd name="T3" fmla="*/ 37 h 38"/>
                <a:gd name="T4" fmla="*/ 0 w 85"/>
                <a:gd name="T5" fmla="*/ 19 h 38"/>
                <a:gd name="T6" fmla="*/ 53 w 85"/>
                <a:gd name="T7" fmla="*/ 6 h 38"/>
                <a:gd name="T8" fmla="*/ 85 w 85"/>
                <a:gd name="T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8">
                  <a:moveTo>
                    <a:pt x="85" y="22"/>
                  </a:moveTo>
                  <a:cubicBezTo>
                    <a:pt x="60" y="37"/>
                    <a:pt x="32" y="38"/>
                    <a:pt x="4" y="37"/>
                  </a:cubicBezTo>
                  <a:cubicBezTo>
                    <a:pt x="3" y="37"/>
                    <a:pt x="0" y="19"/>
                    <a:pt x="0" y="19"/>
                  </a:cubicBezTo>
                  <a:cubicBezTo>
                    <a:pt x="18" y="14"/>
                    <a:pt x="35" y="9"/>
                    <a:pt x="53" y="6"/>
                  </a:cubicBezTo>
                  <a:cubicBezTo>
                    <a:pt x="64" y="4"/>
                    <a:pt x="78" y="0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" name="Freeform 128">
              <a:extLst>
                <a:ext uri="{FF2B5EF4-FFF2-40B4-BE49-F238E27FC236}">
                  <a16:creationId xmlns="" xmlns:a16="http://schemas.microsoft.com/office/drawing/2014/main" id="{DDF00BDF-30C9-433B-AD90-B5857F7E8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5475" y="165100"/>
              <a:ext cx="38100" cy="31750"/>
            </a:xfrm>
            <a:custGeom>
              <a:avLst/>
              <a:gdLst>
                <a:gd name="T0" fmla="*/ 90 w 90"/>
                <a:gd name="T1" fmla="*/ 12 h 38"/>
                <a:gd name="T2" fmla="*/ 0 w 90"/>
                <a:gd name="T3" fmla="*/ 19 h 38"/>
                <a:gd name="T4" fmla="*/ 78 w 90"/>
                <a:gd name="T5" fmla="*/ 0 h 38"/>
                <a:gd name="T6" fmla="*/ 90 w 90"/>
                <a:gd name="T7" fmla="*/ 1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38">
                  <a:moveTo>
                    <a:pt x="90" y="12"/>
                  </a:moveTo>
                  <a:cubicBezTo>
                    <a:pt x="53" y="36"/>
                    <a:pt x="21" y="38"/>
                    <a:pt x="0" y="19"/>
                  </a:cubicBezTo>
                  <a:cubicBezTo>
                    <a:pt x="24" y="0"/>
                    <a:pt x="51" y="2"/>
                    <a:pt x="78" y="0"/>
                  </a:cubicBezTo>
                  <a:cubicBezTo>
                    <a:pt x="81" y="0"/>
                    <a:pt x="86" y="8"/>
                    <a:pt x="9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4" name="Freeform 129">
              <a:extLst>
                <a:ext uri="{FF2B5EF4-FFF2-40B4-BE49-F238E27FC236}">
                  <a16:creationId xmlns="" xmlns:a16="http://schemas.microsoft.com/office/drawing/2014/main" id="{5522D37A-8116-49B4-A1B5-DA6C72D04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6888" y="207963"/>
              <a:ext cx="36513" cy="25400"/>
            </a:xfrm>
            <a:custGeom>
              <a:avLst/>
              <a:gdLst>
                <a:gd name="T0" fmla="*/ 87 w 87"/>
                <a:gd name="T1" fmla="*/ 16 h 32"/>
                <a:gd name="T2" fmla="*/ 62 w 87"/>
                <a:gd name="T3" fmla="*/ 27 h 32"/>
                <a:gd name="T4" fmla="*/ 7 w 87"/>
                <a:gd name="T5" fmla="*/ 32 h 32"/>
                <a:gd name="T6" fmla="*/ 1 w 87"/>
                <a:gd name="T7" fmla="*/ 24 h 32"/>
                <a:gd name="T8" fmla="*/ 6 w 87"/>
                <a:gd name="T9" fmla="*/ 11 h 32"/>
                <a:gd name="T10" fmla="*/ 87 w 87"/>
                <a:gd name="T11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32">
                  <a:moveTo>
                    <a:pt x="87" y="16"/>
                  </a:moveTo>
                  <a:cubicBezTo>
                    <a:pt x="79" y="20"/>
                    <a:pt x="71" y="25"/>
                    <a:pt x="62" y="27"/>
                  </a:cubicBezTo>
                  <a:cubicBezTo>
                    <a:pt x="44" y="30"/>
                    <a:pt x="25" y="31"/>
                    <a:pt x="7" y="32"/>
                  </a:cubicBezTo>
                  <a:cubicBezTo>
                    <a:pt x="5" y="32"/>
                    <a:pt x="0" y="27"/>
                    <a:pt x="1" y="24"/>
                  </a:cubicBezTo>
                  <a:cubicBezTo>
                    <a:pt x="1" y="19"/>
                    <a:pt x="3" y="13"/>
                    <a:pt x="6" y="11"/>
                  </a:cubicBezTo>
                  <a:cubicBezTo>
                    <a:pt x="17" y="2"/>
                    <a:pt x="67" y="0"/>
                    <a:pt x="8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5" name="Freeform 130">
              <a:extLst>
                <a:ext uri="{FF2B5EF4-FFF2-40B4-BE49-F238E27FC236}">
                  <a16:creationId xmlns="" xmlns:a16="http://schemas.microsoft.com/office/drawing/2014/main" id="{C0A34A80-9120-49CD-B6D3-227FACB9F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0038" y="263525"/>
              <a:ext cx="38100" cy="26988"/>
            </a:xfrm>
            <a:custGeom>
              <a:avLst/>
              <a:gdLst>
                <a:gd name="T0" fmla="*/ 95 w 95"/>
                <a:gd name="T1" fmla="*/ 15 h 32"/>
                <a:gd name="T2" fmla="*/ 9 w 95"/>
                <a:gd name="T3" fmla="*/ 30 h 32"/>
                <a:gd name="T4" fmla="*/ 20 w 95"/>
                <a:gd name="T5" fmla="*/ 6 h 32"/>
                <a:gd name="T6" fmla="*/ 82 w 95"/>
                <a:gd name="T7" fmla="*/ 1 h 32"/>
                <a:gd name="T8" fmla="*/ 95 w 95"/>
                <a:gd name="T9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32">
                  <a:moveTo>
                    <a:pt x="95" y="15"/>
                  </a:moveTo>
                  <a:cubicBezTo>
                    <a:pt x="64" y="32"/>
                    <a:pt x="36" y="32"/>
                    <a:pt x="9" y="30"/>
                  </a:cubicBezTo>
                  <a:cubicBezTo>
                    <a:pt x="0" y="14"/>
                    <a:pt x="9" y="8"/>
                    <a:pt x="20" y="6"/>
                  </a:cubicBezTo>
                  <a:cubicBezTo>
                    <a:pt x="41" y="3"/>
                    <a:pt x="62" y="1"/>
                    <a:pt x="82" y="1"/>
                  </a:cubicBezTo>
                  <a:cubicBezTo>
                    <a:pt x="85" y="0"/>
                    <a:pt x="89" y="7"/>
                    <a:pt x="9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6" name="Freeform 131">
              <a:extLst>
                <a:ext uri="{FF2B5EF4-FFF2-40B4-BE49-F238E27FC236}">
                  <a16:creationId xmlns="" xmlns:a16="http://schemas.microsoft.com/office/drawing/2014/main" id="{E6C9CAF6-B720-41E0-8D22-09D44E7F5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950" y="280988"/>
              <a:ext cx="36513" cy="31750"/>
            </a:xfrm>
            <a:custGeom>
              <a:avLst/>
              <a:gdLst>
                <a:gd name="T0" fmla="*/ 0 w 90"/>
                <a:gd name="T1" fmla="*/ 28 h 39"/>
                <a:gd name="T2" fmla="*/ 16 w 90"/>
                <a:gd name="T3" fmla="*/ 9 h 39"/>
                <a:gd name="T4" fmla="*/ 75 w 90"/>
                <a:gd name="T5" fmla="*/ 0 h 39"/>
                <a:gd name="T6" fmla="*/ 89 w 90"/>
                <a:gd name="T7" fmla="*/ 10 h 39"/>
                <a:gd name="T8" fmla="*/ 81 w 90"/>
                <a:gd name="T9" fmla="*/ 24 h 39"/>
                <a:gd name="T10" fmla="*/ 0 w 90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9">
                  <a:moveTo>
                    <a:pt x="0" y="28"/>
                  </a:moveTo>
                  <a:cubicBezTo>
                    <a:pt x="8" y="19"/>
                    <a:pt x="11" y="10"/>
                    <a:pt x="16" y="9"/>
                  </a:cubicBezTo>
                  <a:cubicBezTo>
                    <a:pt x="36" y="5"/>
                    <a:pt x="55" y="2"/>
                    <a:pt x="75" y="0"/>
                  </a:cubicBezTo>
                  <a:cubicBezTo>
                    <a:pt x="80" y="0"/>
                    <a:pt x="88" y="5"/>
                    <a:pt x="89" y="10"/>
                  </a:cubicBezTo>
                  <a:cubicBezTo>
                    <a:pt x="90" y="14"/>
                    <a:pt x="85" y="23"/>
                    <a:pt x="81" y="24"/>
                  </a:cubicBezTo>
                  <a:cubicBezTo>
                    <a:pt x="56" y="30"/>
                    <a:pt x="31" y="39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7" name="Freeform 132">
              <a:extLst>
                <a:ext uri="{FF2B5EF4-FFF2-40B4-BE49-F238E27FC236}">
                  <a16:creationId xmlns="" xmlns:a16="http://schemas.microsoft.com/office/drawing/2014/main" id="{D21DB0E7-AB19-4EAA-B7EE-E39AA0DA3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1450" y="292100"/>
              <a:ext cx="36513" cy="33338"/>
            </a:xfrm>
            <a:custGeom>
              <a:avLst/>
              <a:gdLst>
                <a:gd name="T0" fmla="*/ 90 w 90"/>
                <a:gd name="T1" fmla="*/ 26 h 41"/>
                <a:gd name="T2" fmla="*/ 9 w 90"/>
                <a:gd name="T3" fmla="*/ 41 h 41"/>
                <a:gd name="T4" fmla="*/ 1 w 90"/>
                <a:gd name="T5" fmla="*/ 29 h 41"/>
                <a:gd name="T6" fmla="*/ 6 w 90"/>
                <a:gd name="T7" fmla="*/ 20 h 41"/>
                <a:gd name="T8" fmla="*/ 85 w 90"/>
                <a:gd name="T9" fmla="*/ 14 h 41"/>
                <a:gd name="T10" fmla="*/ 90 w 90"/>
                <a:gd name="T11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41">
                  <a:moveTo>
                    <a:pt x="90" y="26"/>
                  </a:moveTo>
                  <a:cubicBezTo>
                    <a:pt x="65" y="40"/>
                    <a:pt x="37" y="41"/>
                    <a:pt x="9" y="41"/>
                  </a:cubicBezTo>
                  <a:cubicBezTo>
                    <a:pt x="6" y="41"/>
                    <a:pt x="2" y="34"/>
                    <a:pt x="1" y="29"/>
                  </a:cubicBezTo>
                  <a:cubicBezTo>
                    <a:pt x="0" y="27"/>
                    <a:pt x="3" y="20"/>
                    <a:pt x="6" y="20"/>
                  </a:cubicBezTo>
                  <a:cubicBezTo>
                    <a:pt x="32" y="15"/>
                    <a:pt x="57" y="0"/>
                    <a:pt x="85" y="14"/>
                  </a:cubicBezTo>
                  <a:cubicBezTo>
                    <a:pt x="87" y="15"/>
                    <a:pt x="87" y="19"/>
                    <a:pt x="9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8" name="Freeform 133">
              <a:extLst>
                <a:ext uri="{FF2B5EF4-FFF2-40B4-BE49-F238E27FC236}">
                  <a16:creationId xmlns="" xmlns:a16="http://schemas.microsoft.com/office/drawing/2014/main" id="{7D72A775-BFCA-4238-B2BD-3E91D1A46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9688" y="334963"/>
              <a:ext cx="36513" cy="31750"/>
            </a:xfrm>
            <a:custGeom>
              <a:avLst/>
              <a:gdLst>
                <a:gd name="T0" fmla="*/ 0 w 87"/>
                <a:gd name="T1" fmla="*/ 17 h 37"/>
                <a:gd name="T2" fmla="*/ 76 w 87"/>
                <a:gd name="T3" fmla="*/ 2 h 37"/>
                <a:gd name="T4" fmla="*/ 86 w 87"/>
                <a:gd name="T5" fmla="*/ 11 h 37"/>
                <a:gd name="T6" fmla="*/ 83 w 87"/>
                <a:gd name="T7" fmla="*/ 21 h 37"/>
                <a:gd name="T8" fmla="*/ 4 w 87"/>
                <a:gd name="T9" fmla="*/ 29 h 37"/>
                <a:gd name="T10" fmla="*/ 0 w 87"/>
                <a:gd name="T11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37">
                  <a:moveTo>
                    <a:pt x="0" y="17"/>
                  </a:moveTo>
                  <a:cubicBezTo>
                    <a:pt x="24" y="0"/>
                    <a:pt x="50" y="3"/>
                    <a:pt x="76" y="2"/>
                  </a:cubicBezTo>
                  <a:cubicBezTo>
                    <a:pt x="79" y="2"/>
                    <a:pt x="84" y="7"/>
                    <a:pt x="86" y="11"/>
                  </a:cubicBezTo>
                  <a:cubicBezTo>
                    <a:pt x="87" y="13"/>
                    <a:pt x="85" y="19"/>
                    <a:pt x="83" y="21"/>
                  </a:cubicBezTo>
                  <a:cubicBezTo>
                    <a:pt x="72" y="31"/>
                    <a:pt x="18" y="37"/>
                    <a:pt x="4" y="29"/>
                  </a:cubicBezTo>
                  <a:cubicBezTo>
                    <a:pt x="2" y="27"/>
                    <a:pt x="2" y="2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9" name="Freeform 134">
              <a:extLst>
                <a:ext uri="{FF2B5EF4-FFF2-40B4-BE49-F238E27FC236}">
                  <a16:creationId xmlns="" xmlns:a16="http://schemas.microsoft.com/office/drawing/2014/main" id="{A338310B-B811-4348-A3A3-6FB4A2C6F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738" y="79375"/>
              <a:ext cx="34925" cy="36513"/>
            </a:xfrm>
            <a:custGeom>
              <a:avLst/>
              <a:gdLst>
                <a:gd name="T0" fmla="*/ 85 w 85"/>
                <a:gd name="T1" fmla="*/ 11 h 44"/>
                <a:gd name="T2" fmla="*/ 73 w 85"/>
                <a:gd name="T3" fmla="*/ 28 h 44"/>
                <a:gd name="T4" fmla="*/ 16 w 85"/>
                <a:gd name="T5" fmla="*/ 43 h 44"/>
                <a:gd name="T6" fmla="*/ 1 w 85"/>
                <a:gd name="T7" fmla="*/ 35 h 44"/>
                <a:gd name="T8" fmla="*/ 8 w 85"/>
                <a:gd name="T9" fmla="*/ 20 h 44"/>
                <a:gd name="T10" fmla="*/ 78 w 85"/>
                <a:gd name="T11" fmla="*/ 0 h 44"/>
                <a:gd name="T12" fmla="*/ 85 w 85"/>
                <a:gd name="T13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44">
                  <a:moveTo>
                    <a:pt x="85" y="11"/>
                  </a:moveTo>
                  <a:cubicBezTo>
                    <a:pt x="81" y="17"/>
                    <a:pt x="79" y="26"/>
                    <a:pt x="73" y="28"/>
                  </a:cubicBezTo>
                  <a:cubicBezTo>
                    <a:pt x="55" y="34"/>
                    <a:pt x="35" y="39"/>
                    <a:pt x="16" y="43"/>
                  </a:cubicBezTo>
                  <a:cubicBezTo>
                    <a:pt x="11" y="44"/>
                    <a:pt x="3" y="39"/>
                    <a:pt x="1" y="35"/>
                  </a:cubicBezTo>
                  <a:cubicBezTo>
                    <a:pt x="0" y="31"/>
                    <a:pt x="4" y="21"/>
                    <a:pt x="8" y="20"/>
                  </a:cubicBezTo>
                  <a:cubicBezTo>
                    <a:pt x="31" y="12"/>
                    <a:pt x="55" y="7"/>
                    <a:pt x="78" y="0"/>
                  </a:cubicBezTo>
                  <a:cubicBezTo>
                    <a:pt x="81" y="4"/>
                    <a:pt x="83" y="7"/>
                    <a:pt x="8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" name="Freeform 135">
              <a:extLst>
                <a:ext uri="{FF2B5EF4-FFF2-40B4-BE49-F238E27FC236}">
                  <a16:creationId xmlns="" xmlns:a16="http://schemas.microsoft.com/office/drawing/2014/main" id="{3B099DDE-66F0-4F52-891B-815ECFF19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5650" y="111125"/>
              <a:ext cx="36513" cy="38100"/>
            </a:xfrm>
            <a:custGeom>
              <a:avLst/>
              <a:gdLst>
                <a:gd name="T0" fmla="*/ 86 w 86"/>
                <a:gd name="T1" fmla="*/ 14 h 47"/>
                <a:gd name="T2" fmla="*/ 0 w 86"/>
                <a:gd name="T3" fmla="*/ 29 h 47"/>
                <a:gd name="T4" fmla="*/ 86 w 86"/>
                <a:gd name="T5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47">
                  <a:moveTo>
                    <a:pt x="86" y="14"/>
                  </a:moveTo>
                  <a:cubicBezTo>
                    <a:pt x="64" y="40"/>
                    <a:pt x="23" y="47"/>
                    <a:pt x="0" y="29"/>
                  </a:cubicBezTo>
                  <a:cubicBezTo>
                    <a:pt x="24" y="6"/>
                    <a:pt x="60" y="0"/>
                    <a:pt x="8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1" name="Freeform 136">
              <a:extLst>
                <a:ext uri="{FF2B5EF4-FFF2-40B4-BE49-F238E27FC236}">
                  <a16:creationId xmlns="" xmlns:a16="http://schemas.microsoft.com/office/drawing/2014/main" id="{1857310E-E6F4-43EA-8187-2D8B0F258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8838" y="523875"/>
              <a:ext cx="36513" cy="41275"/>
            </a:xfrm>
            <a:custGeom>
              <a:avLst/>
              <a:gdLst>
                <a:gd name="T0" fmla="*/ 0 w 92"/>
                <a:gd name="T1" fmla="*/ 35 h 51"/>
                <a:gd name="T2" fmla="*/ 74 w 92"/>
                <a:gd name="T3" fmla="*/ 1 h 51"/>
                <a:gd name="T4" fmla="*/ 90 w 92"/>
                <a:gd name="T5" fmla="*/ 8 h 51"/>
                <a:gd name="T6" fmla="*/ 87 w 92"/>
                <a:gd name="T7" fmla="*/ 22 h 51"/>
                <a:gd name="T8" fmla="*/ 19 w 92"/>
                <a:gd name="T9" fmla="*/ 50 h 51"/>
                <a:gd name="T10" fmla="*/ 0 w 92"/>
                <a:gd name="T11" fmla="*/ 3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51">
                  <a:moveTo>
                    <a:pt x="0" y="35"/>
                  </a:moveTo>
                  <a:cubicBezTo>
                    <a:pt x="30" y="21"/>
                    <a:pt x="52" y="10"/>
                    <a:pt x="74" y="1"/>
                  </a:cubicBezTo>
                  <a:cubicBezTo>
                    <a:pt x="78" y="0"/>
                    <a:pt x="86" y="4"/>
                    <a:pt x="90" y="8"/>
                  </a:cubicBezTo>
                  <a:cubicBezTo>
                    <a:pt x="92" y="10"/>
                    <a:pt x="90" y="20"/>
                    <a:pt x="87" y="22"/>
                  </a:cubicBezTo>
                  <a:cubicBezTo>
                    <a:pt x="65" y="32"/>
                    <a:pt x="42" y="41"/>
                    <a:pt x="19" y="50"/>
                  </a:cubicBezTo>
                  <a:cubicBezTo>
                    <a:pt x="17" y="51"/>
                    <a:pt x="12" y="44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2" name="Freeform 137">
              <a:extLst>
                <a:ext uri="{FF2B5EF4-FFF2-40B4-BE49-F238E27FC236}">
                  <a16:creationId xmlns="" xmlns:a16="http://schemas.microsoft.com/office/drawing/2014/main" id="{A2DB54FB-B9A2-443B-AF5E-76077A32C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3188" y="317500"/>
              <a:ext cx="39688" cy="25400"/>
            </a:xfrm>
            <a:custGeom>
              <a:avLst/>
              <a:gdLst>
                <a:gd name="T0" fmla="*/ 0 w 98"/>
                <a:gd name="T1" fmla="*/ 12 h 32"/>
                <a:gd name="T2" fmla="*/ 85 w 98"/>
                <a:gd name="T3" fmla="*/ 0 h 32"/>
                <a:gd name="T4" fmla="*/ 80 w 98"/>
                <a:gd name="T5" fmla="*/ 26 h 32"/>
                <a:gd name="T6" fmla="*/ 14 w 98"/>
                <a:gd name="T7" fmla="*/ 32 h 32"/>
                <a:gd name="T8" fmla="*/ 0 w 98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2">
                  <a:moveTo>
                    <a:pt x="0" y="12"/>
                  </a:moveTo>
                  <a:cubicBezTo>
                    <a:pt x="34" y="7"/>
                    <a:pt x="61" y="3"/>
                    <a:pt x="85" y="0"/>
                  </a:cubicBezTo>
                  <a:cubicBezTo>
                    <a:pt x="98" y="16"/>
                    <a:pt x="92" y="24"/>
                    <a:pt x="80" y="26"/>
                  </a:cubicBezTo>
                  <a:cubicBezTo>
                    <a:pt x="58" y="30"/>
                    <a:pt x="36" y="31"/>
                    <a:pt x="14" y="32"/>
                  </a:cubicBezTo>
                  <a:cubicBezTo>
                    <a:pt x="11" y="32"/>
                    <a:pt x="9" y="25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3" name="Freeform 138">
              <a:extLst>
                <a:ext uri="{FF2B5EF4-FFF2-40B4-BE49-F238E27FC236}">
                  <a16:creationId xmlns="" xmlns:a16="http://schemas.microsoft.com/office/drawing/2014/main" id="{3CDA2BE7-DE1E-4BA8-87E2-C78809393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2150" y="139700"/>
              <a:ext cx="34925" cy="31750"/>
            </a:xfrm>
            <a:custGeom>
              <a:avLst/>
              <a:gdLst>
                <a:gd name="T0" fmla="*/ 87 w 87"/>
                <a:gd name="T1" fmla="*/ 9 h 38"/>
                <a:gd name="T2" fmla="*/ 75 w 87"/>
                <a:gd name="T3" fmla="*/ 26 h 38"/>
                <a:gd name="T4" fmla="*/ 17 w 87"/>
                <a:gd name="T5" fmla="*/ 37 h 38"/>
                <a:gd name="T6" fmla="*/ 0 w 87"/>
                <a:gd name="T7" fmla="*/ 26 h 38"/>
                <a:gd name="T8" fmla="*/ 12 w 87"/>
                <a:gd name="T9" fmla="*/ 12 h 38"/>
                <a:gd name="T10" fmla="*/ 80 w 87"/>
                <a:gd name="T11" fmla="*/ 0 h 38"/>
                <a:gd name="T12" fmla="*/ 87 w 87"/>
                <a:gd name="T13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38">
                  <a:moveTo>
                    <a:pt x="87" y="9"/>
                  </a:moveTo>
                  <a:cubicBezTo>
                    <a:pt x="83" y="15"/>
                    <a:pt x="80" y="25"/>
                    <a:pt x="75" y="26"/>
                  </a:cubicBezTo>
                  <a:cubicBezTo>
                    <a:pt x="56" y="31"/>
                    <a:pt x="37" y="35"/>
                    <a:pt x="17" y="37"/>
                  </a:cubicBezTo>
                  <a:cubicBezTo>
                    <a:pt x="12" y="38"/>
                    <a:pt x="6" y="30"/>
                    <a:pt x="0" y="26"/>
                  </a:cubicBezTo>
                  <a:cubicBezTo>
                    <a:pt x="4" y="21"/>
                    <a:pt x="7" y="13"/>
                    <a:pt x="12" y="12"/>
                  </a:cubicBezTo>
                  <a:cubicBezTo>
                    <a:pt x="34" y="7"/>
                    <a:pt x="57" y="4"/>
                    <a:pt x="80" y="0"/>
                  </a:cubicBezTo>
                  <a:cubicBezTo>
                    <a:pt x="82" y="3"/>
                    <a:pt x="84" y="6"/>
                    <a:pt x="8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4" name="Freeform 139">
              <a:extLst>
                <a:ext uri="{FF2B5EF4-FFF2-40B4-BE49-F238E27FC236}">
                  <a16:creationId xmlns="" xmlns:a16="http://schemas.microsoft.com/office/drawing/2014/main" id="{8889037F-8255-4461-9C53-C83FD3A93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1800" y="220663"/>
              <a:ext cx="36513" cy="33338"/>
            </a:xfrm>
            <a:custGeom>
              <a:avLst/>
              <a:gdLst>
                <a:gd name="T0" fmla="*/ 88 w 88"/>
                <a:gd name="T1" fmla="*/ 16 h 42"/>
                <a:gd name="T2" fmla="*/ 77 w 88"/>
                <a:gd name="T3" fmla="*/ 31 h 42"/>
                <a:gd name="T4" fmla="*/ 15 w 88"/>
                <a:gd name="T5" fmla="*/ 42 h 42"/>
                <a:gd name="T6" fmla="*/ 1 w 88"/>
                <a:gd name="T7" fmla="*/ 32 h 42"/>
                <a:gd name="T8" fmla="*/ 6 w 88"/>
                <a:gd name="T9" fmla="*/ 19 h 42"/>
                <a:gd name="T10" fmla="*/ 88 w 88"/>
                <a:gd name="T11" fmla="*/ 1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42">
                  <a:moveTo>
                    <a:pt x="88" y="16"/>
                  </a:moveTo>
                  <a:cubicBezTo>
                    <a:pt x="83" y="22"/>
                    <a:pt x="81" y="31"/>
                    <a:pt x="77" y="31"/>
                  </a:cubicBezTo>
                  <a:cubicBezTo>
                    <a:pt x="56" y="36"/>
                    <a:pt x="36" y="40"/>
                    <a:pt x="15" y="42"/>
                  </a:cubicBezTo>
                  <a:cubicBezTo>
                    <a:pt x="11" y="42"/>
                    <a:pt x="4" y="36"/>
                    <a:pt x="1" y="32"/>
                  </a:cubicBezTo>
                  <a:cubicBezTo>
                    <a:pt x="0" y="29"/>
                    <a:pt x="4" y="19"/>
                    <a:pt x="6" y="19"/>
                  </a:cubicBezTo>
                  <a:cubicBezTo>
                    <a:pt x="32" y="14"/>
                    <a:pt x="58" y="0"/>
                    <a:pt x="8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5" name="Freeform 140">
              <a:extLst>
                <a:ext uri="{FF2B5EF4-FFF2-40B4-BE49-F238E27FC236}">
                  <a16:creationId xmlns="" xmlns:a16="http://schemas.microsoft.com/office/drawing/2014/main" id="{72DF127F-68F6-4681-94BC-566794CA0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3925" y="479425"/>
              <a:ext cx="33338" cy="36513"/>
            </a:xfrm>
            <a:custGeom>
              <a:avLst/>
              <a:gdLst>
                <a:gd name="T0" fmla="*/ 0 w 81"/>
                <a:gd name="T1" fmla="*/ 44 h 44"/>
                <a:gd name="T2" fmla="*/ 81 w 81"/>
                <a:gd name="T3" fmla="*/ 9 h 44"/>
                <a:gd name="T4" fmla="*/ 0 w 81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44">
                  <a:moveTo>
                    <a:pt x="0" y="44"/>
                  </a:moveTo>
                  <a:cubicBezTo>
                    <a:pt x="5" y="15"/>
                    <a:pt x="43" y="0"/>
                    <a:pt x="81" y="9"/>
                  </a:cubicBezTo>
                  <a:cubicBezTo>
                    <a:pt x="72" y="31"/>
                    <a:pt x="52" y="40"/>
                    <a:pt x="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6" name="Freeform 141">
              <a:extLst>
                <a:ext uri="{FF2B5EF4-FFF2-40B4-BE49-F238E27FC236}">
                  <a16:creationId xmlns="" xmlns:a16="http://schemas.microsoft.com/office/drawing/2014/main" id="{CE9ECDD2-4DEB-4A65-BC20-2B6D430FEB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9150" y="588963"/>
              <a:ext cx="20638" cy="68263"/>
            </a:xfrm>
            <a:custGeom>
              <a:avLst/>
              <a:gdLst>
                <a:gd name="T0" fmla="*/ 40 w 53"/>
                <a:gd name="T1" fmla="*/ 0 h 84"/>
                <a:gd name="T2" fmla="*/ 47 w 53"/>
                <a:gd name="T3" fmla="*/ 4 h 84"/>
                <a:gd name="T4" fmla="*/ 51 w 53"/>
                <a:gd name="T5" fmla="*/ 20 h 84"/>
                <a:gd name="T6" fmla="*/ 16 w 53"/>
                <a:gd name="T7" fmla="*/ 76 h 84"/>
                <a:gd name="T8" fmla="*/ 2 w 53"/>
                <a:gd name="T9" fmla="*/ 60 h 84"/>
                <a:gd name="T10" fmla="*/ 40 w 53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84">
                  <a:moveTo>
                    <a:pt x="40" y="0"/>
                  </a:moveTo>
                  <a:cubicBezTo>
                    <a:pt x="45" y="2"/>
                    <a:pt x="47" y="3"/>
                    <a:pt x="47" y="4"/>
                  </a:cubicBezTo>
                  <a:cubicBezTo>
                    <a:pt x="49" y="9"/>
                    <a:pt x="53" y="17"/>
                    <a:pt x="51" y="20"/>
                  </a:cubicBezTo>
                  <a:cubicBezTo>
                    <a:pt x="41" y="40"/>
                    <a:pt x="31" y="61"/>
                    <a:pt x="16" y="76"/>
                  </a:cubicBezTo>
                  <a:cubicBezTo>
                    <a:pt x="8" y="84"/>
                    <a:pt x="0" y="70"/>
                    <a:pt x="2" y="60"/>
                  </a:cubicBezTo>
                  <a:cubicBezTo>
                    <a:pt x="6" y="36"/>
                    <a:pt x="18" y="15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7" name="Freeform 142">
              <a:extLst>
                <a:ext uri="{FF2B5EF4-FFF2-40B4-BE49-F238E27FC236}">
                  <a16:creationId xmlns="" xmlns:a16="http://schemas.microsoft.com/office/drawing/2014/main" id="{C66E6D6F-5DE3-46C9-AA47-F499DBE5E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2650" y="38100"/>
              <a:ext cx="34925" cy="39688"/>
            </a:xfrm>
            <a:custGeom>
              <a:avLst/>
              <a:gdLst>
                <a:gd name="T0" fmla="*/ 0 w 88"/>
                <a:gd name="T1" fmla="*/ 42 h 48"/>
                <a:gd name="T2" fmla="*/ 85 w 88"/>
                <a:gd name="T3" fmla="*/ 0 h 48"/>
                <a:gd name="T4" fmla="*/ 86 w 88"/>
                <a:gd name="T5" fmla="*/ 23 h 48"/>
                <a:gd name="T6" fmla="*/ 0 w 88"/>
                <a:gd name="T7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48">
                  <a:moveTo>
                    <a:pt x="0" y="42"/>
                  </a:moveTo>
                  <a:cubicBezTo>
                    <a:pt x="23" y="11"/>
                    <a:pt x="55" y="14"/>
                    <a:pt x="85" y="0"/>
                  </a:cubicBezTo>
                  <a:cubicBezTo>
                    <a:pt x="85" y="12"/>
                    <a:pt x="88" y="20"/>
                    <a:pt x="86" y="23"/>
                  </a:cubicBezTo>
                  <a:cubicBezTo>
                    <a:pt x="72" y="38"/>
                    <a:pt x="30" y="48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8" name="Freeform 143">
              <a:extLst>
                <a:ext uri="{FF2B5EF4-FFF2-40B4-BE49-F238E27FC236}">
                  <a16:creationId xmlns="" xmlns:a16="http://schemas.microsoft.com/office/drawing/2014/main" id="{C772672F-AEEB-4FC2-B0E5-60FCA6651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5025" y="700088"/>
              <a:ext cx="15875" cy="30163"/>
            </a:xfrm>
            <a:custGeom>
              <a:avLst/>
              <a:gdLst>
                <a:gd name="T0" fmla="*/ 34 w 38"/>
                <a:gd name="T1" fmla="*/ 33 h 36"/>
                <a:gd name="T2" fmla="*/ 27 w 38"/>
                <a:gd name="T3" fmla="*/ 36 h 36"/>
                <a:gd name="T4" fmla="*/ 1 w 38"/>
                <a:gd name="T5" fmla="*/ 10 h 36"/>
                <a:gd name="T6" fmla="*/ 13 w 38"/>
                <a:gd name="T7" fmla="*/ 1 h 36"/>
                <a:gd name="T8" fmla="*/ 34 w 38"/>
                <a:gd name="T9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4" y="33"/>
                  </a:moveTo>
                  <a:cubicBezTo>
                    <a:pt x="29" y="35"/>
                    <a:pt x="28" y="36"/>
                    <a:pt x="27" y="36"/>
                  </a:cubicBezTo>
                  <a:cubicBezTo>
                    <a:pt x="11" y="34"/>
                    <a:pt x="0" y="27"/>
                    <a:pt x="1" y="10"/>
                  </a:cubicBezTo>
                  <a:cubicBezTo>
                    <a:pt x="2" y="7"/>
                    <a:pt x="10" y="0"/>
                    <a:pt x="13" y="1"/>
                  </a:cubicBezTo>
                  <a:cubicBezTo>
                    <a:pt x="27" y="6"/>
                    <a:pt x="38" y="14"/>
                    <a:pt x="3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158">
            <a:extLst>
              <a:ext uri="{FF2B5EF4-FFF2-40B4-BE49-F238E27FC236}">
                <a16:creationId xmlns="" xmlns:a16="http://schemas.microsoft.com/office/drawing/2014/main" id="{7B2A6F9E-F0E9-4622-ACDE-CB82326B5637}"/>
              </a:ext>
            </a:extLst>
          </p:cNvPr>
          <p:cNvGrpSpPr/>
          <p:nvPr/>
        </p:nvGrpSpPr>
        <p:grpSpPr>
          <a:xfrm>
            <a:off x="5768217" y="2349939"/>
            <a:ext cx="913737" cy="1544477"/>
            <a:chOff x="7478257" y="2193205"/>
            <a:chExt cx="452893" cy="700189"/>
          </a:xfrm>
        </p:grpSpPr>
        <p:sp>
          <p:nvSpPr>
            <p:cNvPr id="160" name="Oval 159">
              <a:extLst>
                <a:ext uri="{FF2B5EF4-FFF2-40B4-BE49-F238E27FC236}">
                  <a16:creationId xmlns="" xmlns:a16="http://schemas.microsoft.com/office/drawing/2014/main" id="{5A0418DE-2F1D-4FFD-B28F-98DC2FEF1A72}"/>
                </a:ext>
              </a:extLst>
            </p:cNvPr>
            <p:cNvSpPr/>
            <p:nvPr/>
          </p:nvSpPr>
          <p:spPr>
            <a:xfrm>
              <a:off x="7478257" y="2786413"/>
              <a:ext cx="452893" cy="106981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1" name="Freeform 17">
              <a:extLst>
                <a:ext uri="{FF2B5EF4-FFF2-40B4-BE49-F238E27FC236}">
                  <a16:creationId xmlns="" xmlns:a16="http://schemas.microsoft.com/office/drawing/2014/main" id="{E2FE26E6-6248-47C3-9AD0-8A58E5F104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8257" y="2193205"/>
              <a:ext cx="452893" cy="646699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68" name="TextBox 167">
            <a:extLst>
              <a:ext uri="{FF2B5EF4-FFF2-40B4-BE49-F238E27FC236}">
                <a16:creationId xmlns="" xmlns:a16="http://schemas.microsoft.com/office/drawing/2014/main" id="{B67F2147-4484-40D5-B546-A8F47DFE51AF}"/>
              </a:ext>
            </a:extLst>
          </p:cNvPr>
          <p:cNvSpPr txBox="1"/>
          <p:nvPr/>
        </p:nvSpPr>
        <p:spPr>
          <a:xfrm>
            <a:off x="1227442" y="5254296"/>
            <a:ext cx="686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01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="" xmlns:a16="http://schemas.microsoft.com/office/drawing/2014/main" id="{34D2F6EE-113C-450F-8387-5A25F3043BEA}"/>
              </a:ext>
            </a:extLst>
          </p:cNvPr>
          <p:cNvSpPr txBox="1"/>
          <p:nvPr/>
        </p:nvSpPr>
        <p:spPr>
          <a:xfrm>
            <a:off x="5837943" y="2564918"/>
            <a:ext cx="745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02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172" name="TextBox 171">
            <a:extLst>
              <a:ext uri="{FF2B5EF4-FFF2-40B4-BE49-F238E27FC236}">
                <a16:creationId xmlns="" xmlns:a16="http://schemas.microsoft.com/office/drawing/2014/main" id="{BF02C3D4-8338-4FF8-A1C8-C6390D4E80A8}"/>
              </a:ext>
            </a:extLst>
          </p:cNvPr>
          <p:cNvSpPr txBox="1"/>
          <p:nvPr/>
        </p:nvSpPr>
        <p:spPr>
          <a:xfrm>
            <a:off x="338810" y="3190980"/>
            <a:ext cx="473768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400" b="1" u="sng" dirty="0" smtClean="0">
                <a:solidFill>
                  <a:srgbClr val="CC0066"/>
                </a:solidFill>
                <a:latin typeface="Kanit" pitchFamily="2" charset="-34"/>
                <a:cs typeface="Kanit" pitchFamily="2" charset="-34"/>
              </a:rPr>
              <a:t>ระยะเวลาดำเนินงาน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2000" b="1" u="sng" dirty="0" smtClean="0">
              <a:solidFill>
                <a:schemeClr val="tx2"/>
              </a:solidFill>
              <a:latin typeface="Kanit" pitchFamily="2" charset="-34"/>
              <a:cs typeface="Kanit" pitchFamily="2" charset="-34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th-TH" sz="2000" b="1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</a:t>
            </a:r>
            <a:r>
              <a:rPr lang="th-TH" sz="2000" b="1" dirty="0" smtClean="0"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ระยะที่ 1 วันที่ 6 – 12 ธ.ค.2561 </a:t>
            </a:r>
            <a:endParaRPr kumimoji="0" lang="th-TH" sz="2000" b="1" i="0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th-TH" sz="2000" b="1" dirty="0" smtClean="0">
                <a:solidFill>
                  <a:schemeClr val="tx2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ระยะที่ 2 วันที่  20 – 26 ธ.ค.2561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h-TH" sz="2000" b="1" i="0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- ระยะที่</a:t>
            </a:r>
            <a:r>
              <a:rPr kumimoji="0" lang="th-TH" sz="2000" b="1" i="0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3 วันที่ 27 ธ.ค.2561 – 2 ม.ค.256</a:t>
            </a:r>
            <a:r>
              <a:rPr kumimoji="0" lang="en-US" sz="2000" b="1" i="0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2</a:t>
            </a:r>
            <a:endParaRPr kumimoji="0" lang="en-GB" sz="2000" b="0" i="0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174" name="TextBox 173">
            <a:extLst>
              <a:ext uri="{FF2B5EF4-FFF2-40B4-BE49-F238E27FC236}">
                <a16:creationId xmlns="" xmlns:a16="http://schemas.microsoft.com/office/drawing/2014/main" id="{3C1B6BF5-2395-48D1-8167-2E655E71AE64}"/>
              </a:ext>
            </a:extLst>
          </p:cNvPr>
          <p:cNvSpPr txBox="1"/>
          <p:nvPr/>
        </p:nvSpPr>
        <p:spPr>
          <a:xfrm>
            <a:off x="6714797" y="2818737"/>
            <a:ext cx="5203933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800" b="1" u="sng" dirty="0" smtClean="0">
                <a:solidFill>
                  <a:srgbClr val="FF0066"/>
                </a:solidFill>
                <a:latin typeface="Kanit" pitchFamily="2" charset="-34"/>
                <a:cs typeface="Kanit" pitchFamily="2" charset="-34"/>
              </a:rPr>
              <a:t>สถานที่ปฏิบัติงาน</a:t>
            </a:r>
          </a:p>
          <a:p>
            <a:pPr lvl="0">
              <a:defRPr/>
            </a:pPr>
            <a:r>
              <a:rPr lang="th-TH" sz="2400" b="1" dirty="0" smtClean="0">
                <a:solidFill>
                  <a:schemeClr val="tx2"/>
                </a:solidFill>
                <a:latin typeface="Kanit" pitchFamily="2" charset="-34"/>
                <a:cs typeface="Kanit" pitchFamily="2" charset="-34"/>
              </a:rPr>
              <a:t>สถานีขนส่งผู้โดยสารและจุดจอดรถที่กรมการขนส่งกำหนด 77 จังหวัด</a:t>
            </a:r>
          </a:p>
          <a:p>
            <a:pPr lvl="0">
              <a:defRPr/>
            </a:pPr>
            <a:r>
              <a:rPr lang="th-TH" sz="2400" b="1" dirty="0" smtClean="0">
                <a:solidFill>
                  <a:schemeClr val="tx2"/>
                </a:solidFill>
                <a:latin typeface="Kanit" pitchFamily="2" charset="-34"/>
                <a:cs typeface="Kanit" pitchFamily="2" charset="-34"/>
              </a:rPr>
              <a:t>ทั่วประเทศ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1" i="0" u="sng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176" name="Rectangle 175">
            <a:extLst>
              <a:ext uri="{FF2B5EF4-FFF2-40B4-BE49-F238E27FC236}">
                <a16:creationId xmlns="" xmlns:a16="http://schemas.microsoft.com/office/drawing/2014/main" id="{0F1C02BF-ADCA-4784-82C1-18A60CAAAFAC}"/>
              </a:ext>
            </a:extLst>
          </p:cNvPr>
          <p:cNvSpPr/>
          <p:nvPr/>
        </p:nvSpPr>
        <p:spPr>
          <a:xfrm>
            <a:off x="632527" y="2974528"/>
            <a:ext cx="1754928" cy="855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8" name="Rectangle 177">
            <a:extLst>
              <a:ext uri="{FF2B5EF4-FFF2-40B4-BE49-F238E27FC236}">
                <a16:creationId xmlns="" xmlns:a16="http://schemas.microsoft.com/office/drawing/2014/main" id="{B04BB237-9E0E-4CAD-9DCF-40C7C26E38F5}"/>
              </a:ext>
            </a:extLst>
          </p:cNvPr>
          <p:cNvSpPr/>
          <p:nvPr/>
        </p:nvSpPr>
        <p:spPr>
          <a:xfrm>
            <a:off x="6719766" y="2640389"/>
            <a:ext cx="1754928" cy="855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8" name="Oval 87">
            <a:extLst>
              <a:ext uri="{FF2B5EF4-FFF2-40B4-BE49-F238E27FC236}">
                <a16:creationId xmlns="" xmlns:a16="http://schemas.microsoft.com/office/drawing/2014/main" id="{390438A8-61CD-4C65-B1D2-DC8208675E84}"/>
              </a:ext>
            </a:extLst>
          </p:cNvPr>
          <p:cNvSpPr/>
          <p:nvPr/>
        </p:nvSpPr>
        <p:spPr>
          <a:xfrm>
            <a:off x="11512283" y="243039"/>
            <a:ext cx="451117" cy="4511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 smtClean="0">
                <a:solidFill>
                  <a:srgbClr val="FFFFFF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6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="" xmlns:a16="http://schemas.microsoft.com/office/drawing/2014/main" id="{3C1B6BF5-2395-48D1-8167-2E655E71AE64}"/>
              </a:ext>
            </a:extLst>
          </p:cNvPr>
          <p:cNvSpPr txBox="1"/>
          <p:nvPr/>
        </p:nvSpPr>
        <p:spPr>
          <a:xfrm>
            <a:off x="9330704" y="4281429"/>
            <a:ext cx="1789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 smtClean="0">
                <a:solidFill>
                  <a:srgbClr val="FFFFFF"/>
                </a:solidFill>
                <a:latin typeface="Kanit" pitchFamily="2" charset="-34"/>
                <a:cs typeface="Kanit" pitchFamily="2" charset="-34"/>
              </a:rPr>
              <a:t>ป้ายบอกระยะทาง</a:t>
            </a:r>
            <a:endParaRPr kumimoji="0" lang="en-GB" sz="1600" i="0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pic>
        <p:nvPicPr>
          <p:cNvPr id="99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182" y="4453115"/>
            <a:ext cx="2696927" cy="2022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08" b="5602"/>
          <a:stretch/>
        </p:blipFill>
        <p:spPr bwMode="auto">
          <a:xfrm>
            <a:off x="8261621" y="4477406"/>
            <a:ext cx="3041374" cy="1954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663" y="337764"/>
            <a:ext cx="3324184" cy="2243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647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>
            <a:extLst>
              <a:ext uri="{FF2B5EF4-FFF2-40B4-BE49-F238E27FC236}">
                <a16:creationId xmlns="" xmlns:a16="http://schemas.microsoft.com/office/drawing/2014/main" id="{987A8BD2-51F0-4E4F-B22A-0FB2D65078B9}"/>
              </a:ext>
            </a:extLst>
          </p:cNvPr>
          <p:cNvSpPr>
            <a:spLocks/>
          </p:cNvSpPr>
          <p:nvPr/>
        </p:nvSpPr>
        <p:spPr bwMode="auto">
          <a:xfrm>
            <a:off x="473803" y="0"/>
            <a:ext cx="7382334" cy="6858000"/>
          </a:xfrm>
          <a:custGeom>
            <a:avLst/>
            <a:gdLst>
              <a:gd name="T0" fmla="*/ 1387 w 4395"/>
              <a:gd name="T1" fmla="*/ 2685 h 2685"/>
              <a:gd name="T2" fmla="*/ 2876 w 4395"/>
              <a:gd name="T3" fmla="*/ 2292 h 2685"/>
              <a:gd name="T4" fmla="*/ 3712 w 4395"/>
              <a:gd name="T5" fmla="*/ 1742 h 2685"/>
              <a:gd name="T6" fmla="*/ 2634 w 4395"/>
              <a:gd name="T7" fmla="*/ 1082 h 2685"/>
              <a:gd name="T8" fmla="*/ 3364 w 4395"/>
              <a:gd name="T9" fmla="*/ 866 h 2685"/>
              <a:gd name="T10" fmla="*/ 4107 w 4395"/>
              <a:gd name="T11" fmla="*/ 585 h 2685"/>
              <a:gd name="T12" fmla="*/ 3500 w 4395"/>
              <a:gd name="T13" fmla="*/ 334 h 2685"/>
              <a:gd name="T14" fmla="*/ 3802 w 4395"/>
              <a:gd name="T15" fmla="*/ 152 h 2685"/>
              <a:gd name="T16" fmla="*/ 4395 w 4395"/>
              <a:gd name="T17" fmla="*/ 0 h 2685"/>
              <a:gd name="T18" fmla="*/ 4033 w 4395"/>
              <a:gd name="T19" fmla="*/ 0 h 2685"/>
              <a:gd name="T20" fmla="*/ 2840 w 4395"/>
              <a:gd name="T21" fmla="*/ 270 h 2685"/>
              <a:gd name="T22" fmla="*/ 3594 w 4395"/>
              <a:gd name="T23" fmla="*/ 575 h 2685"/>
              <a:gd name="T24" fmla="*/ 1940 w 4395"/>
              <a:gd name="T25" fmla="*/ 1122 h 2685"/>
              <a:gd name="T26" fmla="*/ 2829 w 4395"/>
              <a:gd name="T27" fmla="*/ 1739 h 2685"/>
              <a:gd name="T28" fmla="*/ 1136 w 4395"/>
              <a:gd name="T29" fmla="*/ 2147 h 2685"/>
              <a:gd name="T30" fmla="*/ 0 w 4395"/>
              <a:gd name="T31" fmla="*/ 2685 h 2685"/>
              <a:gd name="T32" fmla="*/ 1387 w 4395"/>
              <a:gd name="T33" fmla="*/ 2685 h 2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95" h="2685">
                <a:moveTo>
                  <a:pt x="1387" y="2685"/>
                </a:moveTo>
                <a:cubicBezTo>
                  <a:pt x="1590" y="2508"/>
                  <a:pt x="2359" y="2429"/>
                  <a:pt x="2876" y="2292"/>
                </a:cubicBezTo>
                <a:cubicBezTo>
                  <a:pt x="3505" y="2125"/>
                  <a:pt x="3714" y="1934"/>
                  <a:pt x="3712" y="1742"/>
                </a:cubicBezTo>
                <a:cubicBezTo>
                  <a:pt x="3708" y="1359"/>
                  <a:pt x="2623" y="1238"/>
                  <a:pt x="2634" y="1082"/>
                </a:cubicBezTo>
                <a:cubicBezTo>
                  <a:pt x="2644" y="949"/>
                  <a:pt x="3129" y="892"/>
                  <a:pt x="3364" y="866"/>
                </a:cubicBezTo>
                <a:cubicBezTo>
                  <a:pt x="3739" y="825"/>
                  <a:pt x="4110" y="735"/>
                  <a:pt x="4107" y="585"/>
                </a:cubicBezTo>
                <a:cubicBezTo>
                  <a:pt x="4104" y="397"/>
                  <a:pt x="3608" y="364"/>
                  <a:pt x="3500" y="334"/>
                </a:cubicBezTo>
                <a:cubicBezTo>
                  <a:pt x="3181" y="247"/>
                  <a:pt x="3396" y="202"/>
                  <a:pt x="3802" y="152"/>
                </a:cubicBezTo>
                <a:cubicBezTo>
                  <a:pt x="4266" y="94"/>
                  <a:pt x="4362" y="62"/>
                  <a:pt x="4395" y="0"/>
                </a:cubicBezTo>
                <a:cubicBezTo>
                  <a:pt x="4033" y="0"/>
                  <a:pt x="4033" y="0"/>
                  <a:pt x="4033" y="0"/>
                </a:cubicBezTo>
                <a:cubicBezTo>
                  <a:pt x="3907" y="77"/>
                  <a:pt x="2921" y="89"/>
                  <a:pt x="2840" y="270"/>
                </a:cubicBezTo>
                <a:cubicBezTo>
                  <a:pt x="2773" y="419"/>
                  <a:pt x="3599" y="464"/>
                  <a:pt x="3594" y="575"/>
                </a:cubicBezTo>
                <a:cubicBezTo>
                  <a:pt x="3585" y="751"/>
                  <a:pt x="2014" y="702"/>
                  <a:pt x="1940" y="1122"/>
                </a:cubicBezTo>
                <a:cubicBezTo>
                  <a:pt x="1893" y="1387"/>
                  <a:pt x="2882" y="1508"/>
                  <a:pt x="2829" y="1739"/>
                </a:cubicBezTo>
                <a:cubicBezTo>
                  <a:pt x="2783" y="1940"/>
                  <a:pt x="2384" y="1854"/>
                  <a:pt x="1136" y="2147"/>
                </a:cubicBezTo>
                <a:cubicBezTo>
                  <a:pt x="907" y="2200"/>
                  <a:pt x="169" y="2442"/>
                  <a:pt x="0" y="2685"/>
                </a:cubicBezTo>
                <a:lnTo>
                  <a:pt x="1387" y="2685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5" name="Group 101">
            <a:extLst>
              <a:ext uri="{FF2B5EF4-FFF2-40B4-BE49-F238E27FC236}">
                <a16:creationId xmlns="" xmlns:a16="http://schemas.microsoft.com/office/drawing/2014/main" id="{043ABD47-F9C4-4180-B251-BA5EA328BD7A}"/>
              </a:ext>
            </a:extLst>
          </p:cNvPr>
          <p:cNvGrpSpPr/>
          <p:nvPr/>
        </p:nvGrpSpPr>
        <p:grpSpPr>
          <a:xfrm>
            <a:off x="107948" y="0"/>
            <a:ext cx="8358135" cy="6858000"/>
            <a:chOff x="2943225" y="38100"/>
            <a:chExt cx="6305550" cy="6818313"/>
          </a:xfrm>
          <a:solidFill>
            <a:schemeClr val="bg1"/>
          </a:solidFill>
        </p:grpSpPr>
        <p:sp>
          <p:nvSpPr>
            <p:cNvPr id="6" name="Freeform 86">
              <a:extLst>
                <a:ext uri="{FF2B5EF4-FFF2-40B4-BE49-F238E27FC236}">
                  <a16:creationId xmlns="" xmlns:a16="http://schemas.microsoft.com/office/drawing/2014/main" id="{80F0C35D-6EE0-4A50-A875-08A1FCAEB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3225" y="6856413"/>
              <a:ext cx="6305550" cy="0"/>
            </a:xfrm>
            <a:custGeom>
              <a:avLst/>
              <a:gdLst>
                <a:gd name="T0" fmla="*/ 0 w 15350"/>
                <a:gd name="T1" fmla="*/ 15350 w 1535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5350">
                  <a:moveTo>
                    <a:pt x="0" y="0"/>
                  </a:moveTo>
                  <a:cubicBezTo>
                    <a:pt x="5120" y="0"/>
                    <a:pt x="10235" y="0"/>
                    <a:pt x="153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9">
              <a:extLst>
                <a:ext uri="{FF2B5EF4-FFF2-40B4-BE49-F238E27FC236}">
                  <a16:creationId xmlns="" xmlns:a16="http://schemas.microsoft.com/office/drawing/2014/main" id="{A154FF12-18DB-454D-AEBB-AEE97A349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325" y="5073650"/>
              <a:ext cx="330200" cy="195263"/>
            </a:xfrm>
            <a:custGeom>
              <a:avLst/>
              <a:gdLst>
                <a:gd name="T0" fmla="*/ 15 w 803"/>
                <a:gd name="T1" fmla="*/ 238 h 238"/>
                <a:gd name="T2" fmla="*/ 0 w 803"/>
                <a:gd name="T3" fmla="*/ 176 h 238"/>
                <a:gd name="T4" fmla="*/ 789 w 803"/>
                <a:gd name="T5" fmla="*/ 0 h 238"/>
                <a:gd name="T6" fmla="*/ 803 w 803"/>
                <a:gd name="T7" fmla="*/ 56 h 238"/>
                <a:gd name="T8" fmla="*/ 15 w 803"/>
                <a:gd name="T9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3" h="238">
                  <a:moveTo>
                    <a:pt x="15" y="238"/>
                  </a:moveTo>
                  <a:cubicBezTo>
                    <a:pt x="10" y="218"/>
                    <a:pt x="5" y="199"/>
                    <a:pt x="0" y="176"/>
                  </a:cubicBezTo>
                  <a:cubicBezTo>
                    <a:pt x="264" y="117"/>
                    <a:pt x="525" y="59"/>
                    <a:pt x="789" y="0"/>
                  </a:cubicBezTo>
                  <a:cubicBezTo>
                    <a:pt x="795" y="22"/>
                    <a:pt x="799" y="40"/>
                    <a:pt x="803" y="56"/>
                  </a:cubicBezTo>
                  <a:cubicBezTo>
                    <a:pt x="769" y="77"/>
                    <a:pt x="175" y="214"/>
                    <a:pt x="15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90">
              <a:extLst>
                <a:ext uri="{FF2B5EF4-FFF2-40B4-BE49-F238E27FC236}">
                  <a16:creationId xmlns="" xmlns:a16="http://schemas.microsoft.com/office/drawing/2014/main" id="{34BE5A1F-E8DD-4233-81A0-9CD1CD122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8350" y="5321300"/>
              <a:ext cx="330200" cy="184150"/>
            </a:xfrm>
            <a:custGeom>
              <a:avLst/>
              <a:gdLst>
                <a:gd name="T0" fmla="*/ 792 w 804"/>
                <a:gd name="T1" fmla="*/ 4 h 224"/>
                <a:gd name="T2" fmla="*/ 804 w 804"/>
                <a:gd name="T3" fmla="*/ 61 h 224"/>
                <a:gd name="T4" fmla="*/ 13 w 804"/>
                <a:gd name="T5" fmla="*/ 224 h 224"/>
                <a:gd name="T6" fmla="*/ 2 w 804"/>
                <a:gd name="T7" fmla="*/ 184 h 224"/>
                <a:gd name="T8" fmla="*/ 0 w 804"/>
                <a:gd name="T9" fmla="*/ 166 h 224"/>
                <a:gd name="T10" fmla="*/ 792 w 804"/>
                <a:gd name="T11" fmla="*/ 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4" h="224">
                  <a:moveTo>
                    <a:pt x="792" y="4"/>
                  </a:moveTo>
                  <a:cubicBezTo>
                    <a:pt x="795" y="20"/>
                    <a:pt x="799" y="38"/>
                    <a:pt x="804" y="61"/>
                  </a:cubicBezTo>
                  <a:cubicBezTo>
                    <a:pt x="539" y="118"/>
                    <a:pt x="277" y="171"/>
                    <a:pt x="13" y="224"/>
                  </a:cubicBezTo>
                  <a:cubicBezTo>
                    <a:pt x="8" y="207"/>
                    <a:pt x="4" y="196"/>
                    <a:pt x="2" y="184"/>
                  </a:cubicBezTo>
                  <a:cubicBezTo>
                    <a:pt x="0" y="178"/>
                    <a:pt x="1" y="171"/>
                    <a:pt x="0" y="166"/>
                  </a:cubicBezTo>
                  <a:cubicBezTo>
                    <a:pt x="32" y="149"/>
                    <a:pt x="757" y="0"/>
                    <a:pt x="79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1">
              <a:extLst>
                <a:ext uri="{FF2B5EF4-FFF2-40B4-BE49-F238E27FC236}">
                  <a16:creationId xmlns="" xmlns:a16="http://schemas.microsoft.com/office/drawing/2014/main" id="{BCA7B6DD-0A17-41FC-AD03-599FCDDF3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6375" y="5554663"/>
              <a:ext cx="331788" cy="204788"/>
            </a:xfrm>
            <a:custGeom>
              <a:avLst/>
              <a:gdLst>
                <a:gd name="T0" fmla="*/ 781 w 807"/>
                <a:gd name="T1" fmla="*/ 0 h 250"/>
                <a:gd name="T2" fmla="*/ 790 w 807"/>
                <a:gd name="T3" fmla="*/ 12 h 250"/>
                <a:gd name="T4" fmla="*/ 758 w 807"/>
                <a:gd name="T5" fmla="*/ 75 h 250"/>
                <a:gd name="T6" fmla="*/ 56 w 807"/>
                <a:gd name="T7" fmla="*/ 244 h 250"/>
                <a:gd name="T8" fmla="*/ 17 w 807"/>
                <a:gd name="T9" fmla="*/ 250 h 250"/>
                <a:gd name="T10" fmla="*/ 0 w 807"/>
                <a:gd name="T11" fmla="*/ 189 h 250"/>
                <a:gd name="T12" fmla="*/ 781 w 807"/>
                <a:gd name="T13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7" h="250">
                  <a:moveTo>
                    <a:pt x="781" y="0"/>
                  </a:moveTo>
                  <a:cubicBezTo>
                    <a:pt x="787" y="8"/>
                    <a:pt x="789" y="10"/>
                    <a:pt x="790" y="12"/>
                  </a:cubicBezTo>
                  <a:cubicBezTo>
                    <a:pt x="807" y="59"/>
                    <a:pt x="805" y="63"/>
                    <a:pt x="758" y="75"/>
                  </a:cubicBezTo>
                  <a:cubicBezTo>
                    <a:pt x="524" y="131"/>
                    <a:pt x="290" y="188"/>
                    <a:pt x="56" y="244"/>
                  </a:cubicBezTo>
                  <a:cubicBezTo>
                    <a:pt x="44" y="247"/>
                    <a:pt x="33" y="248"/>
                    <a:pt x="17" y="250"/>
                  </a:cubicBezTo>
                  <a:cubicBezTo>
                    <a:pt x="11" y="231"/>
                    <a:pt x="6" y="212"/>
                    <a:pt x="0" y="189"/>
                  </a:cubicBezTo>
                  <a:cubicBezTo>
                    <a:pt x="261" y="120"/>
                    <a:pt x="521" y="58"/>
                    <a:pt x="7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2">
              <a:extLst>
                <a:ext uri="{FF2B5EF4-FFF2-40B4-BE49-F238E27FC236}">
                  <a16:creationId xmlns="" xmlns:a16="http://schemas.microsoft.com/office/drawing/2014/main" id="{87492318-48DD-4AF8-B833-3865E380F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125" y="4754563"/>
              <a:ext cx="323850" cy="255588"/>
            </a:xfrm>
            <a:custGeom>
              <a:avLst/>
              <a:gdLst>
                <a:gd name="T0" fmla="*/ 765 w 790"/>
                <a:gd name="T1" fmla="*/ 0 h 311"/>
                <a:gd name="T2" fmla="*/ 790 w 790"/>
                <a:gd name="T3" fmla="*/ 58 h 311"/>
                <a:gd name="T4" fmla="*/ 749 w 790"/>
                <a:gd name="T5" fmla="*/ 78 h 311"/>
                <a:gd name="T6" fmla="*/ 200 w 790"/>
                <a:gd name="T7" fmla="*/ 261 h 311"/>
                <a:gd name="T8" fmla="*/ 19 w 790"/>
                <a:gd name="T9" fmla="*/ 311 h 311"/>
                <a:gd name="T10" fmla="*/ 0 w 790"/>
                <a:gd name="T11" fmla="*/ 246 h 311"/>
                <a:gd name="T12" fmla="*/ 765 w 790"/>
                <a:gd name="T1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311">
                  <a:moveTo>
                    <a:pt x="765" y="0"/>
                  </a:moveTo>
                  <a:cubicBezTo>
                    <a:pt x="774" y="21"/>
                    <a:pt x="781" y="38"/>
                    <a:pt x="790" y="58"/>
                  </a:cubicBezTo>
                  <a:cubicBezTo>
                    <a:pt x="775" y="66"/>
                    <a:pt x="762" y="73"/>
                    <a:pt x="749" y="78"/>
                  </a:cubicBezTo>
                  <a:cubicBezTo>
                    <a:pt x="570" y="151"/>
                    <a:pt x="386" y="208"/>
                    <a:pt x="200" y="261"/>
                  </a:cubicBezTo>
                  <a:cubicBezTo>
                    <a:pt x="142" y="277"/>
                    <a:pt x="83" y="293"/>
                    <a:pt x="19" y="311"/>
                  </a:cubicBezTo>
                  <a:cubicBezTo>
                    <a:pt x="12" y="289"/>
                    <a:pt x="7" y="270"/>
                    <a:pt x="0" y="246"/>
                  </a:cubicBezTo>
                  <a:cubicBezTo>
                    <a:pt x="260" y="175"/>
                    <a:pt x="515" y="103"/>
                    <a:pt x="7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3">
              <a:extLst>
                <a:ext uri="{FF2B5EF4-FFF2-40B4-BE49-F238E27FC236}">
                  <a16:creationId xmlns="" xmlns:a16="http://schemas.microsoft.com/office/drawing/2014/main" id="{3E4C61FA-3624-4BF4-B4F7-72E3C2B3F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5513" y="5840413"/>
              <a:ext cx="323850" cy="257175"/>
            </a:xfrm>
            <a:custGeom>
              <a:avLst/>
              <a:gdLst>
                <a:gd name="T0" fmla="*/ 22 w 787"/>
                <a:gd name="T1" fmla="*/ 314 h 314"/>
                <a:gd name="T2" fmla="*/ 0 w 787"/>
                <a:gd name="T3" fmla="*/ 257 h 314"/>
                <a:gd name="T4" fmla="*/ 770 w 787"/>
                <a:gd name="T5" fmla="*/ 0 h 314"/>
                <a:gd name="T6" fmla="*/ 787 w 787"/>
                <a:gd name="T7" fmla="*/ 59 h 314"/>
                <a:gd name="T8" fmla="*/ 22 w 787"/>
                <a:gd name="T9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314">
                  <a:moveTo>
                    <a:pt x="22" y="314"/>
                  </a:moveTo>
                  <a:cubicBezTo>
                    <a:pt x="15" y="295"/>
                    <a:pt x="8" y="278"/>
                    <a:pt x="0" y="257"/>
                  </a:cubicBezTo>
                  <a:cubicBezTo>
                    <a:pt x="254" y="159"/>
                    <a:pt x="509" y="76"/>
                    <a:pt x="770" y="0"/>
                  </a:cubicBezTo>
                  <a:cubicBezTo>
                    <a:pt x="777" y="23"/>
                    <a:pt x="782" y="41"/>
                    <a:pt x="787" y="59"/>
                  </a:cubicBezTo>
                  <a:cubicBezTo>
                    <a:pt x="531" y="145"/>
                    <a:pt x="279" y="229"/>
                    <a:pt x="22" y="3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94">
              <a:extLst>
                <a:ext uri="{FF2B5EF4-FFF2-40B4-BE49-F238E27FC236}">
                  <a16:creationId xmlns="" xmlns:a16="http://schemas.microsoft.com/office/drawing/2014/main" id="{CBEE9D19-28B6-4CD6-9909-7305972BE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8400" y="2874963"/>
              <a:ext cx="130175" cy="155575"/>
            </a:xfrm>
            <a:custGeom>
              <a:avLst/>
              <a:gdLst>
                <a:gd name="T0" fmla="*/ 23 w 316"/>
                <a:gd name="T1" fmla="*/ 0 h 190"/>
                <a:gd name="T2" fmla="*/ 316 w 316"/>
                <a:gd name="T3" fmla="*/ 147 h 190"/>
                <a:gd name="T4" fmla="*/ 296 w 316"/>
                <a:gd name="T5" fmla="*/ 190 h 190"/>
                <a:gd name="T6" fmla="*/ 0 w 316"/>
                <a:gd name="T7" fmla="*/ 40 h 190"/>
                <a:gd name="T8" fmla="*/ 23 w 316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190">
                  <a:moveTo>
                    <a:pt x="23" y="0"/>
                  </a:moveTo>
                  <a:cubicBezTo>
                    <a:pt x="124" y="50"/>
                    <a:pt x="218" y="98"/>
                    <a:pt x="316" y="147"/>
                  </a:cubicBezTo>
                  <a:cubicBezTo>
                    <a:pt x="309" y="161"/>
                    <a:pt x="303" y="173"/>
                    <a:pt x="296" y="190"/>
                  </a:cubicBezTo>
                  <a:cubicBezTo>
                    <a:pt x="194" y="145"/>
                    <a:pt x="96" y="99"/>
                    <a:pt x="0" y="40"/>
                  </a:cubicBezTo>
                  <a:cubicBezTo>
                    <a:pt x="8" y="26"/>
                    <a:pt x="15" y="1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5">
              <a:extLst>
                <a:ext uri="{FF2B5EF4-FFF2-40B4-BE49-F238E27FC236}">
                  <a16:creationId xmlns="" xmlns:a16="http://schemas.microsoft.com/office/drawing/2014/main" id="{9E74DF55-1E3F-49BA-BDE4-50AC898FE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0425" y="3732213"/>
              <a:ext cx="128588" cy="165100"/>
            </a:xfrm>
            <a:custGeom>
              <a:avLst/>
              <a:gdLst>
                <a:gd name="T0" fmla="*/ 0 w 312"/>
                <a:gd name="T1" fmla="*/ 42 h 202"/>
                <a:gd name="T2" fmla="*/ 22 w 312"/>
                <a:gd name="T3" fmla="*/ 0 h 202"/>
                <a:gd name="T4" fmla="*/ 312 w 312"/>
                <a:gd name="T5" fmla="*/ 160 h 202"/>
                <a:gd name="T6" fmla="*/ 286 w 312"/>
                <a:gd name="T7" fmla="*/ 202 h 202"/>
                <a:gd name="T8" fmla="*/ 0 w 312"/>
                <a:gd name="T9" fmla="*/ 4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02">
                  <a:moveTo>
                    <a:pt x="0" y="42"/>
                  </a:moveTo>
                  <a:cubicBezTo>
                    <a:pt x="8" y="27"/>
                    <a:pt x="14" y="16"/>
                    <a:pt x="22" y="0"/>
                  </a:cubicBezTo>
                  <a:cubicBezTo>
                    <a:pt x="122" y="48"/>
                    <a:pt x="215" y="103"/>
                    <a:pt x="312" y="160"/>
                  </a:cubicBezTo>
                  <a:cubicBezTo>
                    <a:pt x="302" y="175"/>
                    <a:pt x="295" y="187"/>
                    <a:pt x="286" y="202"/>
                  </a:cubicBezTo>
                  <a:cubicBezTo>
                    <a:pt x="190" y="148"/>
                    <a:pt x="97" y="97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96">
              <a:extLst>
                <a:ext uri="{FF2B5EF4-FFF2-40B4-BE49-F238E27FC236}">
                  <a16:creationId xmlns="" xmlns:a16="http://schemas.microsoft.com/office/drawing/2014/main" id="{53F9CBA2-34C2-410F-925E-A060AE8DB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1000" y="3297238"/>
              <a:ext cx="133350" cy="142875"/>
            </a:xfrm>
            <a:custGeom>
              <a:avLst/>
              <a:gdLst>
                <a:gd name="T0" fmla="*/ 322 w 322"/>
                <a:gd name="T1" fmla="*/ 127 h 174"/>
                <a:gd name="T2" fmla="*/ 304 w 322"/>
                <a:gd name="T3" fmla="*/ 174 h 174"/>
                <a:gd name="T4" fmla="*/ 0 w 322"/>
                <a:gd name="T5" fmla="*/ 47 h 174"/>
                <a:gd name="T6" fmla="*/ 19 w 322"/>
                <a:gd name="T7" fmla="*/ 0 h 174"/>
                <a:gd name="T8" fmla="*/ 322 w 322"/>
                <a:gd name="T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174">
                  <a:moveTo>
                    <a:pt x="322" y="127"/>
                  </a:moveTo>
                  <a:cubicBezTo>
                    <a:pt x="316" y="143"/>
                    <a:pt x="311" y="156"/>
                    <a:pt x="304" y="174"/>
                  </a:cubicBezTo>
                  <a:cubicBezTo>
                    <a:pt x="201" y="131"/>
                    <a:pt x="103" y="90"/>
                    <a:pt x="0" y="47"/>
                  </a:cubicBezTo>
                  <a:cubicBezTo>
                    <a:pt x="7" y="31"/>
                    <a:pt x="12" y="18"/>
                    <a:pt x="19" y="0"/>
                  </a:cubicBezTo>
                  <a:cubicBezTo>
                    <a:pt x="121" y="42"/>
                    <a:pt x="220" y="84"/>
                    <a:pt x="32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97">
              <a:extLst>
                <a:ext uri="{FF2B5EF4-FFF2-40B4-BE49-F238E27FC236}">
                  <a16:creationId xmlns="" xmlns:a16="http://schemas.microsoft.com/office/drawing/2014/main" id="{01C3D2E1-6D32-4DB4-A7AB-A72B7A647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8113" y="3095625"/>
              <a:ext cx="133350" cy="142875"/>
            </a:xfrm>
            <a:custGeom>
              <a:avLst/>
              <a:gdLst>
                <a:gd name="T0" fmla="*/ 0 w 323"/>
                <a:gd name="T1" fmla="*/ 47 h 174"/>
                <a:gd name="T2" fmla="*/ 20 w 323"/>
                <a:gd name="T3" fmla="*/ 0 h 174"/>
                <a:gd name="T4" fmla="*/ 323 w 323"/>
                <a:gd name="T5" fmla="*/ 126 h 174"/>
                <a:gd name="T6" fmla="*/ 305 w 323"/>
                <a:gd name="T7" fmla="*/ 174 h 174"/>
                <a:gd name="T8" fmla="*/ 0 w 323"/>
                <a:gd name="T9" fmla="*/ 4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174">
                  <a:moveTo>
                    <a:pt x="0" y="47"/>
                  </a:moveTo>
                  <a:cubicBezTo>
                    <a:pt x="8" y="29"/>
                    <a:pt x="13" y="17"/>
                    <a:pt x="20" y="0"/>
                  </a:cubicBezTo>
                  <a:cubicBezTo>
                    <a:pt x="121" y="42"/>
                    <a:pt x="219" y="83"/>
                    <a:pt x="323" y="126"/>
                  </a:cubicBezTo>
                  <a:cubicBezTo>
                    <a:pt x="317" y="142"/>
                    <a:pt x="311" y="156"/>
                    <a:pt x="305" y="174"/>
                  </a:cubicBezTo>
                  <a:cubicBezTo>
                    <a:pt x="202" y="131"/>
                    <a:pt x="104" y="90"/>
                    <a:pt x="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98">
              <a:extLst>
                <a:ext uri="{FF2B5EF4-FFF2-40B4-BE49-F238E27FC236}">
                  <a16:creationId xmlns="" xmlns:a16="http://schemas.microsoft.com/office/drawing/2014/main" id="{55879D9A-D6DB-450A-8AA6-FE49F80D0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9975" y="4445000"/>
              <a:ext cx="120650" cy="185738"/>
            </a:xfrm>
            <a:custGeom>
              <a:avLst/>
              <a:gdLst>
                <a:gd name="T0" fmla="*/ 19 w 291"/>
                <a:gd name="T1" fmla="*/ 226 h 226"/>
                <a:gd name="T2" fmla="*/ 6 w 291"/>
                <a:gd name="T3" fmla="*/ 204 h 226"/>
                <a:gd name="T4" fmla="*/ 0 w 291"/>
                <a:gd name="T5" fmla="*/ 180 h 226"/>
                <a:gd name="T6" fmla="*/ 251 w 291"/>
                <a:gd name="T7" fmla="*/ 0 h 226"/>
                <a:gd name="T8" fmla="*/ 291 w 291"/>
                <a:gd name="T9" fmla="*/ 28 h 226"/>
                <a:gd name="T10" fmla="*/ 19 w 291"/>
                <a:gd name="T11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1" h="226">
                  <a:moveTo>
                    <a:pt x="19" y="226"/>
                  </a:moveTo>
                  <a:cubicBezTo>
                    <a:pt x="13" y="215"/>
                    <a:pt x="8" y="210"/>
                    <a:pt x="6" y="204"/>
                  </a:cubicBezTo>
                  <a:cubicBezTo>
                    <a:pt x="3" y="198"/>
                    <a:pt x="2" y="192"/>
                    <a:pt x="0" y="180"/>
                  </a:cubicBezTo>
                  <a:cubicBezTo>
                    <a:pt x="91" y="134"/>
                    <a:pt x="182" y="84"/>
                    <a:pt x="251" y="0"/>
                  </a:cubicBezTo>
                  <a:cubicBezTo>
                    <a:pt x="264" y="9"/>
                    <a:pt x="276" y="17"/>
                    <a:pt x="291" y="28"/>
                  </a:cubicBezTo>
                  <a:cubicBezTo>
                    <a:pt x="219" y="122"/>
                    <a:pt x="123" y="176"/>
                    <a:pt x="19" y="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99">
              <a:extLst>
                <a:ext uri="{FF2B5EF4-FFF2-40B4-BE49-F238E27FC236}">
                  <a16:creationId xmlns="" xmlns:a16="http://schemas.microsoft.com/office/drawing/2014/main" id="{E85B5991-2F06-45AC-BCEA-03B99A5EA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3888" y="3505200"/>
              <a:ext cx="131763" cy="149225"/>
            </a:xfrm>
            <a:custGeom>
              <a:avLst/>
              <a:gdLst>
                <a:gd name="T0" fmla="*/ 0 w 320"/>
                <a:gd name="T1" fmla="*/ 45 h 181"/>
                <a:gd name="T2" fmla="*/ 11 w 320"/>
                <a:gd name="T3" fmla="*/ 16 h 181"/>
                <a:gd name="T4" fmla="*/ 24 w 320"/>
                <a:gd name="T5" fmla="*/ 0 h 181"/>
                <a:gd name="T6" fmla="*/ 320 w 320"/>
                <a:gd name="T7" fmla="*/ 135 h 181"/>
                <a:gd name="T8" fmla="*/ 298 w 320"/>
                <a:gd name="T9" fmla="*/ 181 h 181"/>
                <a:gd name="T10" fmla="*/ 0 w 320"/>
                <a:gd name="T11" fmla="*/ 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0" h="181">
                  <a:moveTo>
                    <a:pt x="0" y="45"/>
                  </a:moveTo>
                  <a:cubicBezTo>
                    <a:pt x="5" y="31"/>
                    <a:pt x="7" y="23"/>
                    <a:pt x="11" y="16"/>
                  </a:cubicBezTo>
                  <a:cubicBezTo>
                    <a:pt x="13" y="12"/>
                    <a:pt x="17" y="8"/>
                    <a:pt x="24" y="0"/>
                  </a:cubicBezTo>
                  <a:cubicBezTo>
                    <a:pt x="121" y="44"/>
                    <a:pt x="218" y="89"/>
                    <a:pt x="320" y="135"/>
                  </a:cubicBezTo>
                  <a:cubicBezTo>
                    <a:pt x="312" y="152"/>
                    <a:pt x="306" y="164"/>
                    <a:pt x="298" y="181"/>
                  </a:cubicBezTo>
                  <a:cubicBezTo>
                    <a:pt x="198" y="135"/>
                    <a:pt x="101" y="91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00">
              <a:extLst>
                <a:ext uri="{FF2B5EF4-FFF2-40B4-BE49-F238E27FC236}">
                  <a16:creationId xmlns="" xmlns:a16="http://schemas.microsoft.com/office/drawing/2014/main" id="{001DDCAA-C90E-485B-B7C4-1CD7AE42D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2675" y="4010025"/>
              <a:ext cx="107950" cy="217488"/>
            </a:xfrm>
            <a:custGeom>
              <a:avLst/>
              <a:gdLst>
                <a:gd name="T0" fmla="*/ 0 w 262"/>
                <a:gd name="T1" fmla="*/ 37 h 266"/>
                <a:gd name="T2" fmla="*/ 32 w 262"/>
                <a:gd name="T3" fmla="*/ 0 h 266"/>
                <a:gd name="T4" fmla="*/ 262 w 262"/>
                <a:gd name="T5" fmla="*/ 238 h 266"/>
                <a:gd name="T6" fmla="*/ 242 w 262"/>
                <a:gd name="T7" fmla="*/ 256 h 266"/>
                <a:gd name="T8" fmla="*/ 221 w 262"/>
                <a:gd name="T9" fmla="*/ 266 h 266"/>
                <a:gd name="T10" fmla="*/ 0 w 262"/>
                <a:gd name="T11" fmla="*/ 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2" h="266">
                  <a:moveTo>
                    <a:pt x="0" y="37"/>
                  </a:moveTo>
                  <a:cubicBezTo>
                    <a:pt x="13" y="22"/>
                    <a:pt x="21" y="13"/>
                    <a:pt x="32" y="0"/>
                  </a:cubicBezTo>
                  <a:cubicBezTo>
                    <a:pt x="122" y="69"/>
                    <a:pt x="202" y="142"/>
                    <a:pt x="262" y="238"/>
                  </a:cubicBezTo>
                  <a:cubicBezTo>
                    <a:pt x="253" y="246"/>
                    <a:pt x="248" y="252"/>
                    <a:pt x="242" y="256"/>
                  </a:cubicBezTo>
                  <a:cubicBezTo>
                    <a:pt x="236" y="259"/>
                    <a:pt x="230" y="261"/>
                    <a:pt x="221" y="266"/>
                  </a:cubicBezTo>
                  <a:cubicBezTo>
                    <a:pt x="162" y="177"/>
                    <a:pt x="85" y="106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1">
              <a:extLst>
                <a:ext uri="{FF2B5EF4-FFF2-40B4-BE49-F238E27FC236}">
                  <a16:creationId xmlns="" xmlns:a16="http://schemas.microsoft.com/office/drawing/2014/main" id="{ABB4DFBA-86F4-4FDB-BB1E-82A995FC0E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6463" y="1908175"/>
              <a:ext cx="103188" cy="61913"/>
            </a:xfrm>
            <a:custGeom>
              <a:avLst/>
              <a:gdLst>
                <a:gd name="T0" fmla="*/ 248 w 251"/>
                <a:gd name="T1" fmla="*/ 34 h 76"/>
                <a:gd name="T2" fmla="*/ 98 w 251"/>
                <a:gd name="T3" fmla="*/ 59 h 76"/>
                <a:gd name="T4" fmla="*/ 36 w 251"/>
                <a:gd name="T5" fmla="*/ 68 h 76"/>
                <a:gd name="T6" fmla="*/ 3 w 251"/>
                <a:gd name="T7" fmla="*/ 56 h 76"/>
                <a:gd name="T8" fmla="*/ 33 w 251"/>
                <a:gd name="T9" fmla="*/ 33 h 76"/>
                <a:gd name="T10" fmla="*/ 135 w 251"/>
                <a:gd name="T11" fmla="*/ 16 h 76"/>
                <a:gd name="T12" fmla="*/ 225 w 251"/>
                <a:gd name="T13" fmla="*/ 3 h 76"/>
                <a:gd name="T14" fmla="*/ 248 w 251"/>
                <a:gd name="T15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76">
                  <a:moveTo>
                    <a:pt x="248" y="34"/>
                  </a:moveTo>
                  <a:cubicBezTo>
                    <a:pt x="197" y="43"/>
                    <a:pt x="148" y="51"/>
                    <a:pt x="98" y="59"/>
                  </a:cubicBezTo>
                  <a:cubicBezTo>
                    <a:pt x="77" y="62"/>
                    <a:pt x="57" y="66"/>
                    <a:pt x="36" y="68"/>
                  </a:cubicBezTo>
                  <a:cubicBezTo>
                    <a:pt x="23" y="69"/>
                    <a:pt x="7" y="76"/>
                    <a:pt x="3" y="56"/>
                  </a:cubicBezTo>
                  <a:cubicBezTo>
                    <a:pt x="0" y="34"/>
                    <a:pt x="20" y="35"/>
                    <a:pt x="33" y="33"/>
                  </a:cubicBezTo>
                  <a:cubicBezTo>
                    <a:pt x="67" y="26"/>
                    <a:pt x="101" y="22"/>
                    <a:pt x="135" y="16"/>
                  </a:cubicBezTo>
                  <a:cubicBezTo>
                    <a:pt x="165" y="12"/>
                    <a:pt x="195" y="7"/>
                    <a:pt x="225" y="3"/>
                  </a:cubicBezTo>
                  <a:cubicBezTo>
                    <a:pt x="244" y="0"/>
                    <a:pt x="251" y="10"/>
                    <a:pt x="24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02">
              <a:extLst>
                <a:ext uri="{FF2B5EF4-FFF2-40B4-BE49-F238E27FC236}">
                  <a16:creationId xmlns="" xmlns:a16="http://schemas.microsoft.com/office/drawing/2014/main" id="{F52DC87E-5F2C-47BA-B4DD-611B1DD6C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1725" y="1847850"/>
              <a:ext cx="103188" cy="57150"/>
            </a:xfrm>
            <a:custGeom>
              <a:avLst/>
              <a:gdLst>
                <a:gd name="T0" fmla="*/ 19 w 252"/>
                <a:gd name="T1" fmla="*/ 71 h 71"/>
                <a:gd name="T2" fmla="*/ 3 w 252"/>
                <a:gd name="T3" fmla="*/ 53 h 71"/>
                <a:gd name="T4" fmla="*/ 23 w 252"/>
                <a:gd name="T5" fmla="*/ 34 h 71"/>
                <a:gd name="T6" fmla="*/ 220 w 252"/>
                <a:gd name="T7" fmla="*/ 2 h 71"/>
                <a:gd name="T8" fmla="*/ 248 w 252"/>
                <a:gd name="T9" fmla="*/ 15 h 71"/>
                <a:gd name="T10" fmla="*/ 226 w 252"/>
                <a:gd name="T11" fmla="*/ 37 h 71"/>
                <a:gd name="T12" fmla="*/ 77 w 252"/>
                <a:gd name="T13" fmla="*/ 61 h 71"/>
                <a:gd name="T14" fmla="*/ 19 w 252"/>
                <a:gd name="T1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71">
                  <a:moveTo>
                    <a:pt x="19" y="71"/>
                  </a:moveTo>
                  <a:cubicBezTo>
                    <a:pt x="15" y="66"/>
                    <a:pt x="5" y="61"/>
                    <a:pt x="3" y="53"/>
                  </a:cubicBezTo>
                  <a:cubicBezTo>
                    <a:pt x="0" y="39"/>
                    <a:pt x="13" y="36"/>
                    <a:pt x="23" y="34"/>
                  </a:cubicBezTo>
                  <a:cubicBezTo>
                    <a:pt x="89" y="23"/>
                    <a:pt x="154" y="12"/>
                    <a:pt x="220" y="2"/>
                  </a:cubicBezTo>
                  <a:cubicBezTo>
                    <a:pt x="232" y="0"/>
                    <a:pt x="245" y="0"/>
                    <a:pt x="248" y="15"/>
                  </a:cubicBezTo>
                  <a:cubicBezTo>
                    <a:pt x="252" y="32"/>
                    <a:pt x="239" y="35"/>
                    <a:pt x="226" y="37"/>
                  </a:cubicBezTo>
                  <a:cubicBezTo>
                    <a:pt x="177" y="45"/>
                    <a:pt x="127" y="53"/>
                    <a:pt x="77" y="61"/>
                  </a:cubicBezTo>
                  <a:cubicBezTo>
                    <a:pt x="60" y="64"/>
                    <a:pt x="43" y="67"/>
                    <a:pt x="1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03">
              <a:extLst>
                <a:ext uri="{FF2B5EF4-FFF2-40B4-BE49-F238E27FC236}">
                  <a16:creationId xmlns="" xmlns:a16="http://schemas.microsoft.com/office/drawing/2014/main" id="{24A26656-B76B-47F8-B61A-701E86253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4938" y="2205038"/>
              <a:ext cx="100013" cy="77788"/>
            </a:xfrm>
            <a:custGeom>
              <a:avLst/>
              <a:gdLst>
                <a:gd name="T0" fmla="*/ 242 w 242"/>
                <a:gd name="T1" fmla="*/ 29 h 95"/>
                <a:gd name="T2" fmla="*/ 219 w 242"/>
                <a:gd name="T3" fmla="*/ 39 h 95"/>
                <a:gd name="T4" fmla="*/ 31 w 242"/>
                <a:gd name="T5" fmla="*/ 91 h 95"/>
                <a:gd name="T6" fmla="*/ 16 w 242"/>
                <a:gd name="T7" fmla="*/ 94 h 95"/>
                <a:gd name="T8" fmla="*/ 1 w 242"/>
                <a:gd name="T9" fmla="*/ 85 h 95"/>
                <a:gd name="T10" fmla="*/ 6 w 242"/>
                <a:gd name="T11" fmla="*/ 64 h 95"/>
                <a:gd name="T12" fmla="*/ 20 w 242"/>
                <a:gd name="T13" fmla="*/ 58 h 95"/>
                <a:gd name="T14" fmla="*/ 207 w 242"/>
                <a:gd name="T15" fmla="*/ 5 h 95"/>
                <a:gd name="T16" fmla="*/ 242 w 242"/>
                <a:gd name="T17" fmla="*/ 2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5">
                  <a:moveTo>
                    <a:pt x="242" y="29"/>
                  </a:moveTo>
                  <a:cubicBezTo>
                    <a:pt x="233" y="33"/>
                    <a:pt x="226" y="37"/>
                    <a:pt x="219" y="39"/>
                  </a:cubicBezTo>
                  <a:cubicBezTo>
                    <a:pt x="156" y="57"/>
                    <a:pt x="94" y="74"/>
                    <a:pt x="31" y="91"/>
                  </a:cubicBezTo>
                  <a:cubicBezTo>
                    <a:pt x="26" y="92"/>
                    <a:pt x="21" y="95"/>
                    <a:pt x="16" y="94"/>
                  </a:cubicBezTo>
                  <a:cubicBezTo>
                    <a:pt x="10" y="93"/>
                    <a:pt x="2" y="89"/>
                    <a:pt x="1" y="85"/>
                  </a:cubicBezTo>
                  <a:cubicBezTo>
                    <a:pt x="0" y="78"/>
                    <a:pt x="2" y="70"/>
                    <a:pt x="6" y="64"/>
                  </a:cubicBezTo>
                  <a:cubicBezTo>
                    <a:pt x="8" y="60"/>
                    <a:pt x="15" y="59"/>
                    <a:pt x="20" y="58"/>
                  </a:cubicBezTo>
                  <a:cubicBezTo>
                    <a:pt x="82" y="40"/>
                    <a:pt x="145" y="23"/>
                    <a:pt x="207" y="5"/>
                  </a:cubicBezTo>
                  <a:cubicBezTo>
                    <a:pt x="224" y="1"/>
                    <a:pt x="239" y="0"/>
                    <a:pt x="24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4">
              <a:extLst>
                <a:ext uri="{FF2B5EF4-FFF2-40B4-BE49-F238E27FC236}">
                  <a16:creationId xmlns="" xmlns:a16="http://schemas.microsoft.com/office/drawing/2014/main" id="{4C447A74-2616-4834-BCB5-F1D9A6FC0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5400" y="1778000"/>
              <a:ext cx="103188" cy="61913"/>
            </a:xfrm>
            <a:custGeom>
              <a:avLst/>
              <a:gdLst>
                <a:gd name="T0" fmla="*/ 20 w 248"/>
                <a:gd name="T1" fmla="*/ 77 h 77"/>
                <a:gd name="T2" fmla="*/ 4 w 248"/>
                <a:gd name="T3" fmla="*/ 60 h 77"/>
                <a:gd name="T4" fmla="*/ 22 w 248"/>
                <a:gd name="T5" fmla="*/ 39 h 77"/>
                <a:gd name="T6" fmla="*/ 155 w 248"/>
                <a:gd name="T7" fmla="*/ 14 h 77"/>
                <a:gd name="T8" fmla="*/ 226 w 248"/>
                <a:gd name="T9" fmla="*/ 1 h 77"/>
                <a:gd name="T10" fmla="*/ 246 w 248"/>
                <a:gd name="T11" fmla="*/ 13 h 77"/>
                <a:gd name="T12" fmla="*/ 235 w 248"/>
                <a:gd name="T13" fmla="*/ 33 h 77"/>
                <a:gd name="T14" fmla="*/ 20 w 248"/>
                <a:gd name="T1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77">
                  <a:moveTo>
                    <a:pt x="20" y="77"/>
                  </a:moveTo>
                  <a:cubicBezTo>
                    <a:pt x="15" y="72"/>
                    <a:pt x="6" y="67"/>
                    <a:pt x="4" y="60"/>
                  </a:cubicBezTo>
                  <a:cubicBezTo>
                    <a:pt x="0" y="47"/>
                    <a:pt x="11" y="41"/>
                    <a:pt x="22" y="39"/>
                  </a:cubicBezTo>
                  <a:cubicBezTo>
                    <a:pt x="66" y="30"/>
                    <a:pt x="111" y="22"/>
                    <a:pt x="155" y="14"/>
                  </a:cubicBezTo>
                  <a:cubicBezTo>
                    <a:pt x="179" y="9"/>
                    <a:pt x="202" y="4"/>
                    <a:pt x="226" y="1"/>
                  </a:cubicBezTo>
                  <a:cubicBezTo>
                    <a:pt x="232" y="0"/>
                    <a:pt x="244" y="7"/>
                    <a:pt x="246" y="13"/>
                  </a:cubicBezTo>
                  <a:cubicBezTo>
                    <a:pt x="248" y="18"/>
                    <a:pt x="241" y="32"/>
                    <a:pt x="235" y="33"/>
                  </a:cubicBezTo>
                  <a:cubicBezTo>
                    <a:pt x="165" y="48"/>
                    <a:pt x="95" y="62"/>
                    <a:pt x="20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5">
              <a:extLst>
                <a:ext uri="{FF2B5EF4-FFF2-40B4-BE49-F238E27FC236}">
                  <a16:creationId xmlns="" xmlns:a16="http://schemas.microsoft.com/office/drawing/2014/main" id="{6CA85A20-84D6-4E67-91A8-1C69DA8D1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1200" y="1970088"/>
              <a:ext cx="104775" cy="61913"/>
            </a:xfrm>
            <a:custGeom>
              <a:avLst/>
              <a:gdLst>
                <a:gd name="T0" fmla="*/ 243 w 253"/>
                <a:gd name="T1" fmla="*/ 0 h 75"/>
                <a:gd name="T2" fmla="*/ 234 w 253"/>
                <a:gd name="T3" fmla="*/ 37 h 75"/>
                <a:gd name="T4" fmla="*/ 12 w 253"/>
                <a:gd name="T5" fmla="*/ 75 h 75"/>
                <a:gd name="T6" fmla="*/ 20 w 253"/>
                <a:gd name="T7" fmla="*/ 38 h 75"/>
                <a:gd name="T8" fmla="*/ 243 w 253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75">
                  <a:moveTo>
                    <a:pt x="243" y="0"/>
                  </a:moveTo>
                  <a:cubicBezTo>
                    <a:pt x="253" y="22"/>
                    <a:pt x="252" y="34"/>
                    <a:pt x="234" y="37"/>
                  </a:cubicBezTo>
                  <a:cubicBezTo>
                    <a:pt x="160" y="50"/>
                    <a:pt x="86" y="62"/>
                    <a:pt x="12" y="75"/>
                  </a:cubicBezTo>
                  <a:cubicBezTo>
                    <a:pt x="1" y="56"/>
                    <a:pt x="0" y="42"/>
                    <a:pt x="20" y="38"/>
                  </a:cubicBezTo>
                  <a:cubicBezTo>
                    <a:pt x="94" y="25"/>
                    <a:pt x="168" y="13"/>
                    <a:pt x="2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06">
              <a:extLst>
                <a:ext uri="{FF2B5EF4-FFF2-40B4-BE49-F238E27FC236}">
                  <a16:creationId xmlns="" xmlns:a16="http://schemas.microsoft.com/office/drawing/2014/main" id="{4A0F0213-9D50-4A01-A1B7-99A91691E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5850" y="2497138"/>
              <a:ext cx="57150" cy="184150"/>
            </a:xfrm>
            <a:custGeom>
              <a:avLst/>
              <a:gdLst>
                <a:gd name="T0" fmla="*/ 139 w 139"/>
                <a:gd name="T1" fmla="*/ 29 h 223"/>
                <a:gd name="T2" fmla="*/ 36 w 139"/>
                <a:gd name="T3" fmla="*/ 216 h 223"/>
                <a:gd name="T4" fmla="*/ 2 w 139"/>
                <a:gd name="T5" fmla="*/ 198 h 223"/>
                <a:gd name="T6" fmla="*/ 16 w 139"/>
                <a:gd name="T7" fmla="*/ 133 h 223"/>
                <a:gd name="T8" fmla="*/ 103 w 139"/>
                <a:gd name="T9" fmla="*/ 16 h 223"/>
                <a:gd name="T10" fmla="*/ 139 w 139"/>
                <a:gd name="T11" fmla="*/ 2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223">
                  <a:moveTo>
                    <a:pt x="139" y="29"/>
                  </a:moveTo>
                  <a:cubicBezTo>
                    <a:pt x="84" y="79"/>
                    <a:pt x="33" y="134"/>
                    <a:pt x="36" y="216"/>
                  </a:cubicBezTo>
                  <a:cubicBezTo>
                    <a:pt x="6" y="223"/>
                    <a:pt x="0" y="221"/>
                    <a:pt x="2" y="198"/>
                  </a:cubicBezTo>
                  <a:cubicBezTo>
                    <a:pt x="4" y="176"/>
                    <a:pt x="9" y="154"/>
                    <a:pt x="16" y="133"/>
                  </a:cubicBezTo>
                  <a:cubicBezTo>
                    <a:pt x="33" y="85"/>
                    <a:pt x="66" y="49"/>
                    <a:pt x="103" y="16"/>
                  </a:cubicBezTo>
                  <a:cubicBezTo>
                    <a:pt x="120" y="0"/>
                    <a:pt x="130" y="6"/>
                    <a:pt x="13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7">
              <a:extLst>
                <a:ext uri="{FF2B5EF4-FFF2-40B4-BE49-F238E27FC236}">
                  <a16:creationId xmlns="" xmlns:a16="http://schemas.microsoft.com/office/drawing/2014/main" id="{4BB3EDC8-2E2B-4630-BC6C-95FCFC68F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7025" y="2116138"/>
              <a:ext cx="100013" cy="66675"/>
            </a:xfrm>
            <a:custGeom>
              <a:avLst/>
              <a:gdLst>
                <a:gd name="T0" fmla="*/ 228 w 246"/>
                <a:gd name="T1" fmla="*/ 0 h 82"/>
                <a:gd name="T2" fmla="*/ 242 w 246"/>
                <a:gd name="T3" fmla="*/ 17 h 82"/>
                <a:gd name="T4" fmla="*/ 224 w 246"/>
                <a:gd name="T5" fmla="*/ 37 h 82"/>
                <a:gd name="T6" fmla="*/ 72 w 246"/>
                <a:gd name="T7" fmla="*/ 71 h 82"/>
                <a:gd name="T8" fmla="*/ 21 w 246"/>
                <a:gd name="T9" fmla="*/ 81 h 82"/>
                <a:gd name="T10" fmla="*/ 0 w 246"/>
                <a:gd name="T11" fmla="*/ 69 h 82"/>
                <a:gd name="T12" fmla="*/ 14 w 246"/>
                <a:gd name="T13" fmla="*/ 49 h 82"/>
                <a:gd name="T14" fmla="*/ 44 w 246"/>
                <a:gd name="T15" fmla="*/ 41 h 82"/>
                <a:gd name="T16" fmla="*/ 199 w 246"/>
                <a:gd name="T17" fmla="*/ 6 h 82"/>
                <a:gd name="T18" fmla="*/ 228 w 246"/>
                <a:gd name="T1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82">
                  <a:moveTo>
                    <a:pt x="228" y="0"/>
                  </a:moveTo>
                  <a:cubicBezTo>
                    <a:pt x="232" y="5"/>
                    <a:pt x="240" y="10"/>
                    <a:pt x="242" y="17"/>
                  </a:cubicBezTo>
                  <a:cubicBezTo>
                    <a:pt x="246" y="30"/>
                    <a:pt x="235" y="35"/>
                    <a:pt x="224" y="37"/>
                  </a:cubicBezTo>
                  <a:cubicBezTo>
                    <a:pt x="173" y="48"/>
                    <a:pt x="123" y="59"/>
                    <a:pt x="72" y="71"/>
                  </a:cubicBezTo>
                  <a:cubicBezTo>
                    <a:pt x="55" y="74"/>
                    <a:pt x="38" y="80"/>
                    <a:pt x="21" y="81"/>
                  </a:cubicBezTo>
                  <a:cubicBezTo>
                    <a:pt x="15" y="82"/>
                    <a:pt x="7" y="74"/>
                    <a:pt x="0" y="69"/>
                  </a:cubicBezTo>
                  <a:cubicBezTo>
                    <a:pt x="4" y="63"/>
                    <a:pt x="7" y="53"/>
                    <a:pt x="14" y="49"/>
                  </a:cubicBezTo>
                  <a:cubicBezTo>
                    <a:pt x="22" y="44"/>
                    <a:pt x="34" y="43"/>
                    <a:pt x="44" y="41"/>
                  </a:cubicBezTo>
                  <a:cubicBezTo>
                    <a:pt x="96" y="29"/>
                    <a:pt x="148" y="18"/>
                    <a:pt x="199" y="6"/>
                  </a:cubicBezTo>
                  <a:cubicBezTo>
                    <a:pt x="207" y="4"/>
                    <a:pt x="215" y="3"/>
                    <a:pt x="2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8">
              <a:extLst>
                <a:ext uri="{FF2B5EF4-FFF2-40B4-BE49-F238E27FC236}">
                  <a16:creationId xmlns="" xmlns:a16="http://schemas.microsoft.com/office/drawing/2014/main" id="{DD9B6324-BCE7-497B-9B0E-FC44AAACE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7525" y="2039938"/>
              <a:ext cx="103188" cy="61913"/>
            </a:xfrm>
            <a:custGeom>
              <a:avLst/>
              <a:gdLst>
                <a:gd name="T0" fmla="*/ 11 w 252"/>
                <a:gd name="T1" fmla="*/ 76 h 76"/>
                <a:gd name="T2" fmla="*/ 20 w 252"/>
                <a:gd name="T3" fmla="*/ 40 h 76"/>
                <a:gd name="T4" fmla="*/ 227 w 252"/>
                <a:gd name="T5" fmla="*/ 1 h 76"/>
                <a:gd name="T6" fmla="*/ 247 w 252"/>
                <a:gd name="T7" fmla="*/ 13 h 76"/>
                <a:gd name="T8" fmla="*/ 232 w 252"/>
                <a:gd name="T9" fmla="*/ 35 h 76"/>
                <a:gd name="T10" fmla="*/ 69 w 252"/>
                <a:gd name="T11" fmla="*/ 66 h 76"/>
                <a:gd name="T12" fmla="*/ 11 w 252"/>
                <a:gd name="T1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76">
                  <a:moveTo>
                    <a:pt x="11" y="76"/>
                  </a:moveTo>
                  <a:cubicBezTo>
                    <a:pt x="0" y="57"/>
                    <a:pt x="0" y="44"/>
                    <a:pt x="20" y="40"/>
                  </a:cubicBezTo>
                  <a:cubicBezTo>
                    <a:pt x="89" y="26"/>
                    <a:pt x="158" y="13"/>
                    <a:pt x="227" y="1"/>
                  </a:cubicBezTo>
                  <a:cubicBezTo>
                    <a:pt x="233" y="0"/>
                    <a:pt x="245" y="7"/>
                    <a:pt x="247" y="13"/>
                  </a:cubicBezTo>
                  <a:cubicBezTo>
                    <a:pt x="252" y="24"/>
                    <a:pt x="245" y="32"/>
                    <a:pt x="232" y="35"/>
                  </a:cubicBezTo>
                  <a:cubicBezTo>
                    <a:pt x="178" y="45"/>
                    <a:pt x="123" y="56"/>
                    <a:pt x="69" y="66"/>
                  </a:cubicBezTo>
                  <a:cubicBezTo>
                    <a:pt x="50" y="70"/>
                    <a:pt x="30" y="73"/>
                    <a:pt x="11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9">
              <a:extLst>
                <a:ext uri="{FF2B5EF4-FFF2-40B4-BE49-F238E27FC236}">
                  <a16:creationId xmlns="" xmlns:a16="http://schemas.microsoft.com/office/drawing/2014/main" id="{C8C64B50-C695-4618-B886-562FA794E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025" y="2322513"/>
              <a:ext cx="101600" cy="98425"/>
            </a:xfrm>
            <a:custGeom>
              <a:avLst/>
              <a:gdLst>
                <a:gd name="T0" fmla="*/ 19 w 245"/>
                <a:gd name="T1" fmla="*/ 120 h 120"/>
                <a:gd name="T2" fmla="*/ 18 w 245"/>
                <a:gd name="T3" fmla="*/ 84 h 120"/>
                <a:gd name="T4" fmla="*/ 217 w 245"/>
                <a:gd name="T5" fmla="*/ 2 h 120"/>
                <a:gd name="T6" fmla="*/ 239 w 245"/>
                <a:gd name="T7" fmla="*/ 11 h 120"/>
                <a:gd name="T8" fmla="*/ 227 w 245"/>
                <a:gd name="T9" fmla="*/ 35 h 120"/>
                <a:gd name="T10" fmla="*/ 171 w 245"/>
                <a:gd name="T11" fmla="*/ 56 h 120"/>
                <a:gd name="T12" fmla="*/ 19 w 245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" h="120">
                  <a:moveTo>
                    <a:pt x="19" y="120"/>
                  </a:moveTo>
                  <a:cubicBezTo>
                    <a:pt x="6" y="104"/>
                    <a:pt x="0" y="92"/>
                    <a:pt x="18" y="84"/>
                  </a:cubicBezTo>
                  <a:cubicBezTo>
                    <a:pt x="84" y="56"/>
                    <a:pt x="150" y="28"/>
                    <a:pt x="217" y="2"/>
                  </a:cubicBezTo>
                  <a:cubicBezTo>
                    <a:pt x="222" y="0"/>
                    <a:pt x="235" y="5"/>
                    <a:pt x="239" y="11"/>
                  </a:cubicBezTo>
                  <a:cubicBezTo>
                    <a:pt x="245" y="22"/>
                    <a:pt x="239" y="30"/>
                    <a:pt x="227" y="35"/>
                  </a:cubicBezTo>
                  <a:cubicBezTo>
                    <a:pt x="208" y="42"/>
                    <a:pt x="189" y="49"/>
                    <a:pt x="171" y="56"/>
                  </a:cubicBezTo>
                  <a:cubicBezTo>
                    <a:pt x="121" y="77"/>
                    <a:pt x="71" y="98"/>
                    <a:pt x="1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0">
              <a:extLst>
                <a:ext uri="{FF2B5EF4-FFF2-40B4-BE49-F238E27FC236}">
                  <a16:creationId xmlns="" xmlns:a16="http://schemas.microsoft.com/office/drawing/2014/main" id="{FEE7CA43-AB5D-46CE-B435-91ED7CACD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9075" y="1689100"/>
              <a:ext cx="103188" cy="73025"/>
            </a:xfrm>
            <a:custGeom>
              <a:avLst/>
              <a:gdLst>
                <a:gd name="T0" fmla="*/ 241 w 251"/>
                <a:gd name="T1" fmla="*/ 2 h 88"/>
                <a:gd name="T2" fmla="*/ 228 w 251"/>
                <a:gd name="T3" fmla="*/ 36 h 88"/>
                <a:gd name="T4" fmla="*/ 31 w 251"/>
                <a:gd name="T5" fmla="*/ 85 h 88"/>
                <a:gd name="T6" fmla="*/ 3 w 251"/>
                <a:gd name="T7" fmla="*/ 72 h 88"/>
                <a:gd name="T8" fmla="*/ 21 w 251"/>
                <a:gd name="T9" fmla="*/ 51 h 88"/>
                <a:gd name="T10" fmla="*/ 222 w 251"/>
                <a:gd name="T11" fmla="*/ 1 h 88"/>
                <a:gd name="T12" fmla="*/ 241 w 251"/>
                <a:gd name="T13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88">
                  <a:moveTo>
                    <a:pt x="241" y="2"/>
                  </a:moveTo>
                  <a:cubicBezTo>
                    <a:pt x="251" y="23"/>
                    <a:pt x="243" y="32"/>
                    <a:pt x="228" y="36"/>
                  </a:cubicBezTo>
                  <a:cubicBezTo>
                    <a:pt x="162" y="52"/>
                    <a:pt x="97" y="69"/>
                    <a:pt x="31" y="85"/>
                  </a:cubicBezTo>
                  <a:cubicBezTo>
                    <a:pt x="19" y="87"/>
                    <a:pt x="7" y="88"/>
                    <a:pt x="3" y="72"/>
                  </a:cubicBezTo>
                  <a:cubicBezTo>
                    <a:pt x="0" y="57"/>
                    <a:pt x="11" y="53"/>
                    <a:pt x="21" y="51"/>
                  </a:cubicBezTo>
                  <a:cubicBezTo>
                    <a:pt x="88" y="34"/>
                    <a:pt x="155" y="17"/>
                    <a:pt x="222" y="1"/>
                  </a:cubicBezTo>
                  <a:cubicBezTo>
                    <a:pt x="228" y="0"/>
                    <a:pt x="234" y="2"/>
                    <a:pt x="24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11">
              <a:extLst>
                <a:ext uri="{FF2B5EF4-FFF2-40B4-BE49-F238E27FC236}">
                  <a16:creationId xmlns="" xmlns:a16="http://schemas.microsoft.com/office/drawing/2014/main" id="{CDE48E1F-49B0-4DC1-B56A-52871089C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9575" y="1565275"/>
              <a:ext cx="100013" cy="92075"/>
            </a:xfrm>
            <a:custGeom>
              <a:avLst/>
              <a:gdLst>
                <a:gd name="T0" fmla="*/ 228 w 244"/>
                <a:gd name="T1" fmla="*/ 0 h 111"/>
                <a:gd name="T2" fmla="*/ 224 w 244"/>
                <a:gd name="T3" fmla="*/ 37 h 111"/>
                <a:gd name="T4" fmla="*/ 29 w 244"/>
                <a:gd name="T5" fmla="*/ 107 h 111"/>
                <a:gd name="T6" fmla="*/ 14 w 244"/>
                <a:gd name="T7" fmla="*/ 109 h 111"/>
                <a:gd name="T8" fmla="*/ 2 w 244"/>
                <a:gd name="T9" fmla="*/ 95 h 111"/>
                <a:gd name="T10" fmla="*/ 5 w 244"/>
                <a:gd name="T11" fmla="*/ 81 h 111"/>
                <a:gd name="T12" fmla="*/ 19 w 244"/>
                <a:gd name="T13" fmla="*/ 74 h 111"/>
                <a:gd name="T14" fmla="*/ 228 w 244"/>
                <a:gd name="T1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111">
                  <a:moveTo>
                    <a:pt x="228" y="0"/>
                  </a:moveTo>
                  <a:cubicBezTo>
                    <a:pt x="239" y="17"/>
                    <a:pt x="244" y="30"/>
                    <a:pt x="224" y="37"/>
                  </a:cubicBezTo>
                  <a:cubicBezTo>
                    <a:pt x="159" y="61"/>
                    <a:pt x="94" y="84"/>
                    <a:pt x="29" y="107"/>
                  </a:cubicBezTo>
                  <a:cubicBezTo>
                    <a:pt x="25" y="109"/>
                    <a:pt x="18" y="111"/>
                    <a:pt x="14" y="109"/>
                  </a:cubicBezTo>
                  <a:cubicBezTo>
                    <a:pt x="9" y="106"/>
                    <a:pt x="4" y="101"/>
                    <a:pt x="2" y="95"/>
                  </a:cubicBezTo>
                  <a:cubicBezTo>
                    <a:pt x="0" y="92"/>
                    <a:pt x="2" y="85"/>
                    <a:pt x="5" y="81"/>
                  </a:cubicBezTo>
                  <a:cubicBezTo>
                    <a:pt x="8" y="78"/>
                    <a:pt x="14" y="75"/>
                    <a:pt x="19" y="74"/>
                  </a:cubicBezTo>
                  <a:cubicBezTo>
                    <a:pt x="87" y="49"/>
                    <a:pt x="156" y="25"/>
                    <a:pt x="2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12">
              <a:extLst>
                <a:ext uri="{FF2B5EF4-FFF2-40B4-BE49-F238E27FC236}">
                  <a16:creationId xmlns="" xmlns:a16="http://schemas.microsoft.com/office/drawing/2014/main" id="{E9EA0E3A-7B55-4821-B665-867168373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5888" y="1001713"/>
              <a:ext cx="71438" cy="44450"/>
            </a:xfrm>
            <a:custGeom>
              <a:avLst/>
              <a:gdLst>
                <a:gd name="T0" fmla="*/ 172 w 172"/>
                <a:gd name="T1" fmla="*/ 45 h 54"/>
                <a:gd name="T2" fmla="*/ 157 w 172"/>
                <a:gd name="T3" fmla="*/ 53 h 54"/>
                <a:gd name="T4" fmla="*/ 0 w 172"/>
                <a:gd name="T5" fmla="*/ 16 h 54"/>
                <a:gd name="T6" fmla="*/ 16 w 172"/>
                <a:gd name="T7" fmla="*/ 0 h 54"/>
                <a:gd name="T8" fmla="*/ 171 w 172"/>
                <a:gd name="T9" fmla="*/ 33 h 54"/>
                <a:gd name="T10" fmla="*/ 172 w 172"/>
                <a:gd name="T11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54">
                  <a:moveTo>
                    <a:pt x="172" y="45"/>
                  </a:moveTo>
                  <a:cubicBezTo>
                    <a:pt x="167" y="48"/>
                    <a:pt x="161" y="54"/>
                    <a:pt x="157" y="53"/>
                  </a:cubicBezTo>
                  <a:cubicBezTo>
                    <a:pt x="105" y="45"/>
                    <a:pt x="54" y="35"/>
                    <a:pt x="0" y="16"/>
                  </a:cubicBezTo>
                  <a:cubicBezTo>
                    <a:pt x="8" y="8"/>
                    <a:pt x="12" y="0"/>
                    <a:pt x="16" y="0"/>
                  </a:cubicBezTo>
                  <a:cubicBezTo>
                    <a:pt x="69" y="3"/>
                    <a:pt x="120" y="19"/>
                    <a:pt x="171" y="33"/>
                  </a:cubicBezTo>
                  <a:cubicBezTo>
                    <a:pt x="172" y="37"/>
                    <a:pt x="172" y="41"/>
                    <a:pt x="17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13">
              <a:extLst>
                <a:ext uri="{FF2B5EF4-FFF2-40B4-BE49-F238E27FC236}">
                  <a16:creationId xmlns="" xmlns:a16="http://schemas.microsoft.com/office/drawing/2014/main" id="{2E4423BD-43C3-408C-A3A3-E7C395268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0300" y="890588"/>
              <a:ext cx="71438" cy="44450"/>
            </a:xfrm>
            <a:custGeom>
              <a:avLst/>
              <a:gdLst>
                <a:gd name="T0" fmla="*/ 171 w 171"/>
                <a:gd name="T1" fmla="*/ 35 h 54"/>
                <a:gd name="T2" fmla="*/ 150 w 171"/>
                <a:gd name="T3" fmla="*/ 53 h 54"/>
                <a:gd name="T4" fmla="*/ 9 w 171"/>
                <a:gd name="T5" fmla="*/ 25 h 54"/>
                <a:gd name="T6" fmla="*/ 1 w 171"/>
                <a:gd name="T7" fmla="*/ 10 h 54"/>
                <a:gd name="T8" fmla="*/ 14 w 171"/>
                <a:gd name="T9" fmla="*/ 0 h 54"/>
                <a:gd name="T10" fmla="*/ 171 w 171"/>
                <a:gd name="T11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54">
                  <a:moveTo>
                    <a:pt x="171" y="35"/>
                  </a:moveTo>
                  <a:cubicBezTo>
                    <a:pt x="160" y="45"/>
                    <a:pt x="154" y="54"/>
                    <a:pt x="150" y="53"/>
                  </a:cubicBezTo>
                  <a:cubicBezTo>
                    <a:pt x="103" y="45"/>
                    <a:pt x="56" y="35"/>
                    <a:pt x="9" y="25"/>
                  </a:cubicBezTo>
                  <a:cubicBezTo>
                    <a:pt x="5" y="24"/>
                    <a:pt x="0" y="15"/>
                    <a:pt x="1" y="10"/>
                  </a:cubicBezTo>
                  <a:cubicBezTo>
                    <a:pt x="1" y="6"/>
                    <a:pt x="10" y="0"/>
                    <a:pt x="14" y="0"/>
                  </a:cubicBezTo>
                  <a:cubicBezTo>
                    <a:pt x="64" y="10"/>
                    <a:pt x="115" y="17"/>
                    <a:pt x="17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14">
              <a:extLst>
                <a:ext uri="{FF2B5EF4-FFF2-40B4-BE49-F238E27FC236}">
                  <a16:creationId xmlns="" xmlns:a16="http://schemas.microsoft.com/office/drawing/2014/main" id="{6D125CAA-8086-4607-8EC4-E691CBEB2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0475" y="942975"/>
              <a:ext cx="68263" cy="46038"/>
            </a:xfrm>
            <a:custGeom>
              <a:avLst/>
              <a:gdLst>
                <a:gd name="T0" fmla="*/ 167 w 167"/>
                <a:gd name="T1" fmla="*/ 46 h 56"/>
                <a:gd name="T2" fmla="*/ 149 w 167"/>
                <a:gd name="T3" fmla="*/ 55 h 56"/>
                <a:gd name="T4" fmla="*/ 10 w 167"/>
                <a:gd name="T5" fmla="*/ 25 h 56"/>
                <a:gd name="T6" fmla="*/ 0 w 167"/>
                <a:gd name="T7" fmla="*/ 11 h 56"/>
                <a:gd name="T8" fmla="*/ 14 w 167"/>
                <a:gd name="T9" fmla="*/ 1 h 56"/>
                <a:gd name="T10" fmla="*/ 153 w 167"/>
                <a:gd name="T11" fmla="*/ 31 h 56"/>
                <a:gd name="T12" fmla="*/ 167 w 167"/>
                <a:gd name="T13" fmla="*/ 4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6">
                  <a:moveTo>
                    <a:pt x="167" y="46"/>
                  </a:moveTo>
                  <a:cubicBezTo>
                    <a:pt x="159" y="50"/>
                    <a:pt x="153" y="56"/>
                    <a:pt x="149" y="55"/>
                  </a:cubicBezTo>
                  <a:cubicBezTo>
                    <a:pt x="102" y="46"/>
                    <a:pt x="56" y="36"/>
                    <a:pt x="10" y="25"/>
                  </a:cubicBezTo>
                  <a:cubicBezTo>
                    <a:pt x="5" y="24"/>
                    <a:pt x="0" y="15"/>
                    <a:pt x="0" y="11"/>
                  </a:cubicBezTo>
                  <a:cubicBezTo>
                    <a:pt x="1" y="7"/>
                    <a:pt x="10" y="0"/>
                    <a:pt x="14" y="1"/>
                  </a:cubicBezTo>
                  <a:cubicBezTo>
                    <a:pt x="61" y="10"/>
                    <a:pt x="107" y="20"/>
                    <a:pt x="153" y="31"/>
                  </a:cubicBezTo>
                  <a:cubicBezTo>
                    <a:pt x="158" y="32"/>
                    <a:pt x="161" y="39"/>
                    <a:pt x="167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5">
              <a:extLst>
                <a:ext uri="{FF2B5EF4-FFF2-40B4-BE49-F238E27FC236}">
                  <a16:creationId xmlns="" xmlns:a16="http://schemas.microsoft.com/office/drawing/2014/main" id="{128DDF03-060F-4DF4-AFA9-8067F61E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1713" y="835025"/>
              <a:ext cx="71438" cy="46038"/>
            </a:xfrm>
            <a:custGeom>
              <a:avLst/>
              <a:gdLst>
                <a:gd name="T0" fmla="*/ 8 w 175"/>
                <a:gd name="T1" fmla="*/ 0 h 57"/>
                <a:gd name="T2" fmla="*/ 175 w 175"/>
                <a:gd name="T3" fmla="*/ 41 h 57"/>
                <a:gd name="T4" fmla="*/ 151 w 175"/>
                <a:gd name="T5" fmla="*/ 56 h 57"/>
                <a:gd name="T6" fmla="*/ 14 w 175"/>
                <a:gd name="T7" fmla="*/ 27 h 57"/>
                <a:gd name="T8" fmla="*/ 0 w 175"/>
                <a:gd name="T9" fmla="*/ 10 h 57"/>
                <a:gd name="T10" fmla="*/ 8 w 175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57">
                  <a:moveTo>
                    <a:pt x="8" y="0"/>
                  </a:moveTo>
                  <a:cubicBezTo>
                    <a:pt x="61" y="10"/>
                    <a:pt x="115" y="19"/>
                    <a:pt x="175" y="41"/>
                  </a:cubicBezTo>
                  <a:cubicBezTo>
                    <a:pt x="162" y="50"/>
                    <a:pt x="155" y="57"/>
                    <a:pt x="151" y="56"/>
                  </a:cubicBezTo>
                  <a:cubicBezTo>
                    <a:pt x="105" y="47"/>
                    <a:pt x="60" y="38"/>
                    <a:pt x="14" y="27"/>
                  </a:cubicBezTo>
                  <a:cubicBezTo>
                    <a:pt x="8" y="25"/>
                    <a:pt x="5" y="16"/>
                    <a:pt x="0" y="10"/>
                  </a:cubicBezTo>
                  <a:cubicBezTo>
                    <a:pt x="3" y="7"/>
                    <a:pt x="5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16">
              <a:extLst>
                <a:ext uri="{FF2B5EF4-FFF2-40B4-BE49-F238E27FC236}">
                  <a16:creationId xmlns="" xmlns:a16="http://schemas.microsoft.com/office/drawing/2014/main" id="{90F20F5F-5F30-40DF-8B12-510DA71CE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6300" y="760413"/>
              <a:ext cx="65088" cy="60325"/>
            </a:xfrm>
            <a:custGeom>
              <a:avLst/>
              <a:gdLst>
                <a:gd name="T0" fmla="*/ 160 w 160"/>
                <a:gd name="T1" fmla="*/ 56 h 74"/>
                <a:gd name="T2" fmla="*/ 135 w 160"/>
                <a:gd name="T3" fmla="*/ 70 h 74"/>
                <a:gd name="T4" fmla="*/ 15 w 160"/>
                <a:gd name="T5" fmla="*/ 28 h 74"/>
                <a:gd name="T6" fmla="*/ 8 w 160"/>
                <a:gd name="T7" fmla="*/ 25 h 74"/>
                <a:gd name="T8" fmla="*/ 0 w 160"/>
                <a:gd name="T9" fmla="*/ 9 h 74"/>
                <a:gd name="T10" fmla="*/ 19 w 160"/>
                <a:gd name="T11" fmla="*/ 2 h 74"/>
                <a:gd name="T12" fmla="*/ 74 w 160"/>
                <a:gd name="T13" fmla="*/ 22 h 74"/>
                <a:gd name="T14" fmla="*/ 138 w 160"/>
                <a:gd name="T15" fmla="*/ 43 h 74"/>
                <a:gd name="T16" fmla="*/ 160 w 160"/>
                <a:gd name="T17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74">
                  <a:moveTo>
                    <a:pt x="160" y="56"/>
                  </a:moveTo>
                  <a:cubicBezTo>
                    <a:pt x="156" y="74"/>
                    <a:pt x="145" y="74"/>
                    <a:pt x="135" y="70"/>
                  </a:cubicBezTo>
                  <a:cubicBezTo>
                    <a:pt x="95" y="57"/>
                    <a:pt x="55" y="43"/>
                    <a:pt x="15" y="28"/>
                  </a:cubicBezTo>
                  <a:cubicBezTo>
                    <a:pt x="13" y="28"/>
                    <a:pt x="9" y="27"/>
                    <a:pt x="8" y="25"/>
                  </a:cubicBezTo>
                  <a:cubicBezTo>
                    <a:pt x="5" y="20"/>
                    <a:pt x="2" y="14"/>
                    <a:pt x="0" y="9"/>
                  </a:cubicBezTo>
                  <a:cubicBezTo>
                    <a:pt x="6" y="6"/>
                    <a:pt x="13" y="0"/>
                    <a:pt x="19" y="2"/>
                  </a:cubicBezTo>
                  <a:cubicBezTo>
                    <a:pt x="38" y="7"/>
                    <a:pt x="56" y="16"/>
                    <a:pt x="74" y="22"/>
                  </a:cubicBezTo>
                  <a:cubicBezTo>
                    <a:pt x="96" y="30"/>
                    <a:pt x="117" y="36"/>
                    <a:pt x="138" y="43"/>
                  </a:cubicBezTo>
                  <a:cubicBezTo>
                    <a:pt x="146" y="46"/>
                    <a:pt x="153" y="52"/>
                    <a:pt x="1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17">
              <a:extLst>
                <a:ext uri="{FF2B5EF4-FFF2-40B4-BE49-F238E27FC236}">
                  <a16:creationId xmlns="" xmlns:a16="http://schemas.microsoft.com/office/drawing/2014/main" id="{3698BF77-C4B8-4CA1-BBD2-7066B52F4A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6100" y="1408113"/>
              <a:ext cx="42863" cy="109538"/>
            </a:xfrm>
            <a:custGeom>
              <a:avLst/>
              <a:gdLst>
                <a:gd name="T0" fmla="*/ 0 w 103"/>
                <a:gd name="T1" fmla="*/ 133 h 133"/>
                <a:gd name="T2" fmla="*/ 13 w 103"/>
                <a:gd name="T3" fmla="*/ 109 h 133"/>
                <a:gd name="T4" fmla="*/ 78 w 103"/>
                <a:gd name="T5" fmla="*/ 11 h 133"/>
                <a:gd name="T6" fmla="*/ 95 w 103"/>
                <a:gd name="T7" fmla="*/ 0 h 133"/>
                <a:gd name="T8" fmla="*/ 103 w 103"/>
                <a:gd name="T9" fmla="*/ 20 h 133"/>
                <a:gd name="T10" fmla="*/ 0 w 103"/>
                <a:gd name="T1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133">
                  <a:moveTo>
                    <a:pt x="0" y="133"/>
                  </a:moveTo>
                  <a:cubicBezTo>
                    <a:pt x="5" y="125"/>
                    <a:pt x="7" y="115"/>
                    <a:pt x="13" y="109"/>
                  </a:cubicBezTo>
                  <a:cubicBezTo>
                    <a:pt x="42" y="81"/>
                    <a:pt x="68" y="52"/>
                    <a:pt x="78" y="11"/>
                  </a:cubicBezTo>
                  <a:cubicBezTo>
                    <a:pt x="79" y="6"/>
                    <a:pt x="89" y="3"/>
                    <a:pt x="95" y="0"/>
                  </a:cubicBezTo>
                  <a:cubicBezTo>
                    <a:pt x="98" y="6"/>
                    <a:pt x="103" y="13"/>
                    <a:pt x="103" y="20"/>
                  </a:cubicBezTo>
                  <a:cubicBezTo>
                    <a:pt x="100" y="60"/>
                    <a:pt x="49" y="123"/>
                    <a:pt x="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18">
              <a:extLst>
                <a:ext uri="{FF2B5EF4-FFF2-40B4-BE49-F238E27FC236}">
                  <a16:creationId xmlns="" xmlns:a16="http://schemas.microsoft.com/office/drawing/2014/main" id="{0B218B50-31E9-40C4-B27D-48B7BC23C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4475" y="1058863"/>
              <a:ext cx="68263" cy="50800"/>
            </a:xfrm>
            <a:custGeom>
              <a:avLst/>
              <a:gdLst>
                <a:gd name="T0" fmla="*/ 0 w 168"/>
                <a:gd name="T1" fmla="*/ 8 h 61"/>
                <a:gd name="T2" fmla="*/ 30 w 168"/>
                <a:gd name="T3" fmla="*/ 2 h 61"/>
                <a:gd name="T4" fmla="*/ 152 w 168"/>
                <a:gd name="T5" fmla="*/ 34 h 61"/>
                <a:gd name="T6" fmla="*/ 168 w 168"/>
                <a:gd name="T7" fmla="*/ 53 h 61"/>
                <a:gd name="T8" fmla="*/ 148 w 168"/>
                <a:gd name="T9" fmla="*/ 60 h 61"/>
                <a:gd name="T10" fmla="*/ 14 w 168"/>
                <a:gd name="T11" fmla="*/ 24 h 61"/>
                <a:gd name="T12" fmla="*/ 0 w 168"/>
                <a:gd name="T13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61">
                  <a:moveTo>
                    <a:pt x="0" y="8"/>
                  </a:moveTo>
                  <a:cubicBezTo>
                    <a:pt x="14" y="5"/>
                    <a:pt x="23" y="0"/>
                    <a:pt x="30" y="2"/>
                  </a:cubicBezTo>
                  <a:cubicBezTo>
                    <a:pt x="71" y="12"/>
                    <a:pt x="112" y="22"/>
                    <a:pt x="152" y="34"/>
                  </a:cubicBezTo>
                  <a:cubicBezTo>
                    <a:pt x="159" y="36"/>
                    <a:pt x="163" y="46"/>
                    <a:pt x="168" y="53"/>
                  </a:cubicBezTo>
                  <a:cubicBezTo>
                    <a:pt x="161" y="55"/>
                    <a:pt x="154" y="61"/>
                    <a:pt x="148" y="60"/>
                  </a:cubicBezTo>
                  <a:cubicBezTo>
                    <a:pt x="103" y="49"/>
                    <a:pt x="59" y="36"/>
                    <a:pt x="14" y="24"/>
                  </a:cubicBezTo>
                  <a:cubicBezTo>
                    <a:pt x="11" y="23"/>
                    <a:pt x="9" y="1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19">
              <a:extLst>
                <a:ext uri="{FF2B5EF4-FFF2-40B4-BE49-F238E27FC236}">
                  <a16:creationId xmlns="" xmlns:a16="http://schemas.microsoft.com/office/drawing/2014/main" id="{00BE6978-6634-4546-8E13-5CB53A7A5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3063" y="1130300"/>
              <a:ext cx="66675" cy="58738"/>
            </a:xfrm>
            <a:custGeom>
              <a:avLst/>
              <a:gdLst>
                <a:gd name="T0" fmla="*/ 5 w 161"/>
                <a:gd name="T1" fmla="*/ 0 h 72"/>
                <a:gd name="T2" fmla="*/ 161 w 161"/>
                <a:gd name="T3" fmla="*/ 51 h 72"/>
                <a:gd name="T4" fmla="*/ 139 w 161"/>
                <a:gd name="T5" fmla="*/ 69 h 72"/>
                <a:gd name="T6" fmla="*/ 15 w 161"/>
                <a:gd name="T7" fmla="*/ 26 h 72"/>
                <a:gd name="T8" fmla="*/ 0 w 161"/>
                <a:gd name="T9" fmla="*/ 9 h 72"/>
                <a:gd name="T10" fmla="*/ 5 w 161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72">
                  <a:moveTo>
                    <a:pt x="5" y="0"/>
                  </a:moveTo>
                  <a:cubicBezTo>
                    <a:pt x="60" y="9"/>
                    <a:pt x="111" y="29"/>
                    <a:pt x="161" y="51"/>
                  </a:cubicBezTo>
                  <a:cubicBezTo>
                    <a:pt x="161" y="71"/>
                    <a:pt x="150" y="72"/>
                    <a:pt x="139" y="69"/>
                  </a:cubicBezTo>
                  <a:cubicBezTo>
                    <a:pt x="98" y="55"/>
                    <a:pt x="56" y="41"/>
                    <a:pt x="15" y="26"/>
                  </a:cubicBezTo>
                  <a:cubicBezTo>
                    <a:pt x="9" y="24"/>
                    <a:pt x="5" y="15"/>
                    <a:pt x="0" y="9"/>
                  </a:cubicBezTo>
                  <a:cubicBezTo>
                    <a:pt x="2" y="6"/>
                    <a:pt x="3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20">
              <a:extLst>
                <a:ext uri="{FF2B5EF4-FFF2-40B4-BE49-F238E27FC236}">
                  <a16:creationId xmlns="" xmlns:a16="http://schemas.microsoft.com/office/drawing/2014/main" id="{71271E2D-BF88-4402-8DC8-8DA21DB7A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2125" y="1225550"/>
              <a:ext cx="63500" cy="79375"/>
            </a:xfrm>
            <a:custGeom>
              <a:avLst/>
              <a:gdLst>
                <a:gd name="T0" fmla="*/ 0 w 153"/>
                <a:gd name="T1" fmla="*/ 12 h 97"/>
                <a:gd name="T2" fmla="*/ 28 w 153"/>
                <a:gd name="T3" fmla="*/ 2 h 97"/>
                <a:gd name="T4" fmla="*/ 149 w 153"/>
                <a:gd name="T5" fmla="*/ 75 h 97"/>
                <a:gd name="T6" fmla="*/ 153 w 153"/>
                <a:gd name="T7" fmla="*/ 95 h 97"/>
                <a:gd name="T8" fmla="*/ 135 w 153"/>
                <a:gd name="T9" fmla="*/ 96 h 97"/>
                <a:gd name="T10" fmla="*/ 125 w 153"/>
                <a:gd name="T11" fmla="*/ 90 h 97"/>
                <a:gd name="T12" fmla="*/ 0 w 153"/>
                <a:gd name="T13" fmla="*/ 1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97">
                  <a:moveTo>
                    <a:pt x="0" y="12"/>
                  </a:moveTo>
                  <a:cubicBezTo>
                    <a:pt x="15" y="6"/>
                    <a:pt x="24" y="0"/>
                    <a:pt x="28" y="2"/>
                  </a:cubicBezTo>
                  <a:cubicBezTo>
                    <a:pt x="69" y="25"/>
                    <a:pt x="109" y="50"/>
                    <a:pt x="149" y="75"/>
                  </a:cubicBezTo>
                  <a:cubicBezTo>
                    <a:pt x="153" y="78"/>
                    <a:pt x="152" y="88"/>
                    <a:pt x="153" y="95"/>
                  </a:cubicBezTo>
                  <a:cubicBezTo>
                    <a:pt x="147" y="96"/>
                    <a:pt x="141" y="97"/>
                    <a:pt x="135" y="96"/>
                  </a:cubicBezTo>
                  <a:cubicBezTo>
                    <a:pt x="132" y="96"/>
                    <a:pt x="129" y="92"/>
                    <a:pt x="125" y="90"/>
                  </a:cubicBezTo>
                  <a:cubicBezTo>
                    <a:pt x="87" y="66"/>
                    <a:pt x="48" y="41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21">
              <a:extLst>
                <a:ext uri="{FF2B5EF4-FFF2-40B4-BE49-F238E27FC236}">
                  <a16:creationId xmlns="" xmlns:a16="http://schemas.microsoft.com/office/drawing/2014/main" id="{A6BE3D59-AC66-43BA-A734-4C8D55739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3013" y="354013"/>
              <a:ext cx="38100" cy="28575"/>
            </a:xfrm>
            <a:custGeom>
              <a:avLst/>
              <a:gdLst>
                <a:gd name="T0" fmla="*/ 0 w 94"/>
                <a:gd name="T1" fmla="*/ 17 h 35"/>
                <a:gd name="T2" fmla="*/ 87 w 94"/>
                <a:gd name="T3" fmla="*/ 4 h 35"/>
                <a:gd name="T4" fmla="*/ 94 w 94"/>
                <a:gd name="T5" fmla="*/ 18 h 35"/>
                <a:gd name="T6" fmla="*/ 16 w 94"/>
                <a:gd name="T7" fmla="*/ 34 h 35"/>
                <a:gd name="T8" fmla="*/ 0 w 94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35">
                  <a:moveTo>
                    <a:pt x="0" y="17"/>
                  </a:moveTo>
                  <a:cubicBezTo>
                    <a:pt x="33" y="4"/>
                    <a:pt x="60" y="0"/>
                    <a:pt x="87" y="4"/>
                  </a:cubicBezTo>
                  <a:cubicBezTo>
                    <a:pt x="90" y="5"/>
                    <a:pt x="91" y="13"/>
                    <a:pt x="94" y="18"/>
                  </a:cubicBezTo>
                  <a:cubicBezTo>
                    <a:pt x="69" y="35"/>
                    <a:pt x="42" y="33"/>
                    <a:pt x="16" y="34"/>
                  </a:cubicBezTo>
                  <a:cubicBezTo>
                    <a:pt x="13" y="35"/>
                    <a:pt x="8" y="27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22">
              <a:extLst>
                <a:ext uri="{FF2B5EF4-FFF2-40B4-BE49-F238E27FC236}">
                  <a16:creationId xmlns="" xmlns:a16="http://schemas.microsoft.com/office/drawing/2014/main" id="{F016317D-CA6A-4780-A1BC-3A99A663B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5125" y="242888"/>
              <a:ext cx="38100" cy="31750"/>
            </a:xfrm>
            <a:custGeom>
              <a:avLst/>
              <a:gdLst>
                <a:gd name="T0" fmla="*/ 85 w 92"/>
                <a:gd name="T1" fmla="*/ 0 h 39"/>
                <a:gd name="T2" fmla="*/ 61 w 92"/>
                <a:gd name="T3" fmla="*/ 31 h 39"/>
                <a:gd name="T4" fmla="*/ 0 w 92"/>
                <a:gd name="T5" fmla="*/ 13 h 39"/>
                <a:gd name="T6" fmla="*/ 85 w 92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39">
                  <a:moveTo>
                    <a:pt x="85" y="0"/>
                  </a:moveTo>
                  <a:cubicBezTo>
                    <a:pt x="92" y="29"/>
                    <a:pt x="75" y="29"/>
                    <a:pt x="61" y="31"/>
                  </a:cubicBezTo>
                  <a:cubicBezTo>
                    <a:pt x="13" y="39"/>
                    <a:pt x="13" y="39"/>
                    <a:pt x="0" y="13"/>
                  </a:cubicBezTo>
                  <a:cubicBezTo>
                    <a:pt x="29" y="9"/>
                    <a:pt x="55" y="5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23">
              <a:extLst>
                <a:ext uri="{FF2B5EF4-FFF2-40B4-BE49-F238E27FC236}">
                  <a16:creationId xmlns="" xmlns:a16="http://schemas.microsoft.com/office/drawing/2014/main" id="{4A7B8A27-88BB-41DF-88F4-3E7E349C5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13" y="376238"/>
              <a:ext cx="36513" cy="26988"/>
            </a:xfrm>
            <a:custGeom>
              <a:avLst/>
              <a:gdLst>
                <a:gd name="T0" fmla="*/ 0 w 90"/>
                <a:gd name="T1" fmla="*/ 13 h 34"/>
                <a:gd name="T2" fmla="*/ 77 w 90"/>
                <a:gd name="T3" fmla="*/ 1 h 34"/>
                <a:gd name="T4" fmla="*/ 89 w 90"/>
                <a:gd name="T5" fmla="*/ 9 h 34"/>
                <a:gd name="T6" fmla="*/ 84 w 90"/>
                <a:gd name="T7" fmla="*/ 22 h 34"/>
                <a:gd name="T8" fmla="*/ 11 w 90"/>
                <a:gd name="T9" fmla="*/ 34 h 34"/>
                <a:gd name="T10" fmla="*/ 0 w 90"/>
                <a:gd name="T11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4">
                  <a:moveTo>
                    <a:pt x="0" y="13"/>
                  </a:moveTo>
                  <a:cubicBezTo>
                    <a:pt x="29" y="8"/>
                    <a:pt x="53" y="4"/>
                    <a:pt x="77" y="1"/>
                  </a:cubicBezTo>
                  <a:cubicBezTo>
                    <a:pt x="81" y="0"/>
                    <a:pt x="87" y="5"/>
                    <a:pt x="89" y="9"/>
                  </a:cubicBezTo>
                  <a:cubicBezTo>
                    <a:pt x="90" y="12"/>
                    <a:pt x="87" y="21"/>
                    <a:pt x="84" y="22"/>
                  </a:cubicBezTo>
                  <a:cubicBezTo>
                    <a:pt x="60" y="26"/>
                    <a:pt x="36" y="31"/>
                    <a:pt x="11" y="34"/>
                  </a:cubicBezTo>
                  <a:cubicBezTo>
                    <a:pt x="9" y="34"/>
                    <a:pt x="6" y="24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24">
              <a:extLst>
                <a:ext uri="{FF2B5EF4-FFF2-40B4-BE49-F238E27FC236}">
                  <a16:creationId xmlns="" xmlns:a16="http://schemas.microsoft.com/office/drawing/2014/main" id="{FAEAAECE-E43B-4DEB-A714-FD15024B5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6013" y="393700"/>
              <a:ext cx="38100" cy="34925"/>
            </a:xfrm>
            <a:custGeom>
              <a:avLst/>
              <a:gdLst>
                <a:gd name="T0" fmla="*/ 96 w 96"/>
                <a:gd name="T1" fmla="*/ 20 h 44"/>
                <a:gd name="T2" fmla="*/ 0 w 96"/>
                <a:gd name="T3" fmla="*/ 38 h 44"/>
                <a:gd name="T4" fmla="*/ 96 w 96"/>
                <a:gd name="T5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44">
                  <a:moveTo>
                    <a:pt x="96" y="20"/>
                  </a:moveTo>
                  <a:cubicBezTo>
                    <a:pt x="61" y="38"/>
                    <a:pt x="33" y="44"/>
                    <a:pt x="0" y="38"/>
                  </a:cubicBezTo>
                  <a:cubicBezTo>
                    <a:pt x="15" y="9"/>
                    <a:pt x="58" y="0"/>
                    <a:pt x="9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25">
              <a:extLst>
                <a:ext uri="{FF2B5EF4-FFF2-40B4-BE49-F238E27FC236}">
                  <a16:creationId xmlns="" xmlns:a16="http://schemas.microsoft.com/office/drawing/2014/main" id="{52851D8B-5297-49B4-A9A2-B825AC809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5" y="419100"/>
              <a:ext cx="34925" cy="33338"/>
            </a:xfrm>
            <a:custGeom>
              <a:avLst/>
              <a:gdLst>
                <a:gd name="T0" fmla="*/ 84 w 84"/>
                <a:gd name="T1" fmla="*/ 8 h 41"/>
                <a:gd name="T2" fmla="*/ 82 w 84"/>
                <a:gd name="T3" fmla="*/ 23 h 41"/>
                <a:gd name="T4" fmla="*/ 10 w 84"/>
                <a:gd name="T5" fmla="*/ 41 h 41"/>
                <a:gd name="T6" fmla="*/ 0 w 84"/>
                <a:gd name="T7" fmla="*/ 31 h 41"/>
                <a:gd name="T8" fmla="*/ 6 w 84"/>
                <a:gd name="T9" fmla="*/ 18 h 41"/>
                <a:gd name="T10" fmla="*/ 84 w 84"/>
                <a:gd name="T1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41">
                  <a:moveTo>
                    <a:pt x="84" y="8"/>
                  </a:moveTo>
                  <a:cubicBezTo>
                    <a:pt x="83" y="14"/>
                    <a:pt x="84" y="23"/>
                    <a:pt x="82" y="23"/>
                  </a:cubicBezTo>
                  <a:cubicBezTo>
                    <a:pt x="58" y="30"/>
                    <a:pt x="34" y="36"/>
                    <a:pt x="10" y="41"/>
                  </a:cubicBezTo>
                  <a:cubicBezTo>
                    <a:pt x="7" y="41"/>
                    <a:pt x="1" y="35"/>
                    <a:pt x="0" y="31"/>
                  </a:cubicBezTo>
                  <a:cubicBezTo>
                    <a:pt x="0" y="27"/>
                    <a:pt x="3" y="19"/>
                    <a:pt x="6" y="18"/>
                  </a:cubicBezTo>
                  <a:cubicBezTo>
                    <a:pt x="31" y="11"/>
                    <a:pt x="56" y="0"/>
                    <a:pt x="8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26">
              <a:extLst>
                <a:ext uri="{FF2B5EF4-FFF2-40B4-BE49-F238E27FC236}">
                  <a16:creationId xmlns="" xmlns:a16="http://schemas.microsoft.com/office/drawing/2014/main" id="{50D7990F-8C08-47C0-B72B-0B2C552F1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7425" y="447675"/>
              <a:ext cx="36513" cy="41275"/>
            </a:xfrm>
            <a:custGeom>
              <a:avLst/>
              <a:gdLst>
                <a:gd name="T0" fmla="*/ 0 w 89"/>
                <a:gd name="T1" fmla="*/ 27 h 49"/>
                <a:gd name="T2" fmla="*/ 82 w 89"/>
                <a:gd name="T3" fmla="*/ 3 h 49"/>
                <a:gd name="T4" fmla="*/ 66 w 89"/>
                <a:gd name="T5" fmla="*/ 29 h 49"/>
                <a:gd name="T6" fmla="*/ 0 w 89"/>
                <a:gd name="T7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49">
                  <a:moveTo>
                    <a:pt x="0" y="27"/>
                  </a:moveTo>
                  <a:cubicBezTo>
                    <a:pt x="26" y="9"/>
                    <a:pt x="53" y="0"/>
                    <a:pt x="82" y="3"/>
                  </a:cubicBezTo>
                  <a:cubicBezTo>
                    <a:pt x="89" y="22"/>
                    <a:pt x="78" y="27"/>
                    <a:pt x="66" y="29"/>
                  </a:cubicBezTo>
                  <a:cubicBezTo>
                    <a:pt x="44" y="33"/>
                    <a:pt x="21" y="49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27">
              <a:extLst>
                <a:ext uri="{FF2B5EF4-FFF2-40B4-BE49-F238E27FC236}">
                  <a16:creationId xmlns="" xmlns:a16="http://schemas.microsoft.com/office/drawing/2014/main" id="{CE249E05-B187-42C5-AAB0-832328791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3563" y="182563"/>
              <a:ext cx="34925" cy="31750"/>
            </a:xfrm>
            <a:custGeom>
              <a:avLst/>
              <a:gdLst>
                <a:gd name="T0" fmla="*/ 85 w 85"/>
                <a:gd name="T1" fmla="*/ 22 h 38"/>
                <a:gd name="T2" fmla="*/ 4 w 85"/>
                <a:gd name="T3" fmla="*/ 37 h 38"/>
                <a:gd name="T4" fmla="*/ 0 w 85"/>
                <a:gd name="T5" fmla="*/ 19 h 38"/>
                <a:gd name="T6" fmla="*/ 53 w 85"/>
                <a:gd name="T7" fmla="*/ 6 h 38"/>
                <a:gd name="T8" fmla="*/ 85 w 85"/>
                <a:gd name="T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8">
                  <a:moveTo>
                    <a:pt x="85" y="22"/>
                  </a:moveTo>
                  <a:cubicBezTo>
                    <a:pt x="60" y="37"/>
                    <a:pt x="32" y="38"/>
                    <a:pt x="4" y="37"/>
                  </a:cubicBezTo>
                  <a:cubicBezTo>
                    <a:pt x="3" y="37"/>
                    <a:pt x="0" y="19"/>
                    <a:pt x="0" y="19"/>
                  </a:cubicBezTo>
                  <a:cubicBezTo>
                    <a:pt x="18" y="14"/>
                    <a:pt x="35" y="9"/>
                    <a:pt x="53" y="6"/>
                  </a:cubicBezTo>
                  <a:cubicBezTo>
                    <a:pt x="64" y="4"/>
                    <a:pt x="78" y="0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28">
              <a:extLst>
                <a:ext uri="{FF2B5EF4-FFF2-40B4-BE49-F238E27FC236}">
                  <a16:creationId xmlns="" xmlns:a16="http://schemas.microsoft.com/office/drawing/2014/main" id="{DDF00BDF-30C9-433B-AD90-B5857F7E8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5475" y="165100"/>
              <a:ext cx="38100" cy="31750"/>
            </a:xfrm>
            <a:custGeom>
              <a:avLst/>
              <a:gdLst>
                <a:gd name="T0" fmla="*/ 90 w 90"/>
                <a:gd name="T1" fmla="*/ 12 h 38"/>
                <a:gd name="T2" fmla="*/ 0 w 90"/>
                <a:gd name="T3" fmla="*/ 19 h 38"/>
                <a:gd name="T4" fmla="*/ 78 w 90"/>
                <a:gd name="T5" fmla="*/ 0 h 38"/>
                <a:gd name="T6" fmla="*/ 90 w 90"/>
                <a:gd name="T7" fmla="*/ 1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38">
                  <a:moveTo>
                    <a:pt x="90" y="12"/>
                  </a:moveTo>
                  <a:cubicBezTo>
                    <a:pt x="53" y="36"/>
                    <a:pt x="21" y="38"/>
                    <a:pt x="0" y="19"/>
                  </a:cubicBezTo>
                  <a:cubicBezTo>
                    <a:pt x="24" y="0"/>
                    <a:pt x="51" y="2"/>
                    <a:pt x="78" y="0"/>
                  </a:cubicBezTo>
                  <a:cubicBezTo>
                    <a:pt x="81" y="0"/>
                    <a:pt x="86" y="8"/>
                    <a:pt x="9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29">
              <a:extLst>
                <a:ext uri="{FF2B5EF4-FFF2-40B4-BE49-F238E27FC236}">
                  <a16:creationId xmlns="" xmlns:a16="http://schemas.microsoft.com/office/drawing/2014/main" id="{5522D37A-8116-49B4-A1B5-DA6C72D04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6888" y="207963"/>
              <a:ext cx="36513" cy="25400"/>
            </a:xfrm>
            <a:custGeom>
              <a:avLst/>
              <a:gdLst>
                <a:gd name="T0" fmla="*/ 87 w 87"/>
                <a:gd name="T1" fmla="*/ 16 h 32"/>
                <a:gd name="T2" fmla="*/ 62 w 87"/>
                <a:gd name="T3" fmla="*/ 27 h 32"/>
                <a:gd name="T4" fmla="*/ 7 w 87"/>
                <a:gd name="T5" fmla="*/ 32 h 32"/>
                <a:gd name="T6" fmla="*/ 1 w 87"/>
                <a:gd name="T7" fmla="*/ 24 h 32"/>
                <a:gd name="T8" fmla="*/ 6 w 87"/>
                <a:gd name="T9" fmla="*/ 11 h 32"/>
                <a:gd name="T10" fmla="*/ 87 w 87"/>
                <a:gd name="T11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32">
                  <a:moveTo>
                    <a:pt x="87" y="16"/>
                  </a:moveTo>
                  <a:cubicBezTo>
                    <a:pt x="79" y="20"/>
                    <a:pt x="71" y="25"/>
                    <a:pt x="62" y="27"/>
                  </a:cubicBezTo>
                  <a:cubicBezTo>
                    <a:pt x="44" y="30"/>
                    <a:pt x="25" y="31"/>
                    <a:pt x="7" y="32"/>
                  </a:cubicBezTo>
                  <a:cubicBezTo>
                    <a:pt x="5" y="32"/>
                    <a:pt x="0" y="27"/>
                    <a:pt x="1" y="24"/>
                  </a:cubicBezTo>
                  <a:cubicBezTo>
                    <a:pt x="1" y="19"/>
                    <a:pt x="3" y="13"/>
                    <a:pt x="6" y="11"/>
                  </a:cubicBezTo>
                  <a:cubicBezTo>
                    <a:pt x="17" y="2"/>
                    <a:pt x="67" y="0"/>
                    <a:pt x="8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30">
              <a:extLst>
                <a:ext uri="{FF2B5EF4-FFF2-40B4-BE49-F238E27FC236}">
                  <a16:creationId xmlns="" xmlns:a16="http://schemas.microsoft.com/office/drawing/2014/main" id="{C0A34A80-9120-49CD-B6D3-227FACB9F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0038" y="263525"/>
              <a:ext cx="38100" cy="26988"/>
            </a:xfrm>
            <a:custGeom>
              <a:avLst/>
              <a:gdLst>
                <a:gd name="T0" fmla="*/ 95 w 95"/>
                <a:gd name="T1" fmla="*/ 15 h 32"/>
                <a:gd name="T2" fmla="*/ 9 w 95"/>
                <a:gd name="T3" fmla="*/ 30 h 32"/>
                <a:gd name="T4" fmla="*/ 20 w 95"/>
                <a:gd name="T5" fmla="*/ 6 h 32"/>
                <a:gd name="T6" fmla="*/ 82 w 95"/>
                <a:gd name="T7" fmla="*/ 1 h 32"/>
                <a:gd name="T8" fmla="*/ 95 w 95"/>
                <a:gd name="T9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32">
                  <a:moveTo>
                    <a:pt x="95" y="15"/>
                  </a:moveTo>
                  <a:cubicBezTo>
                    <a:pt x="64" y="32"/>
                    <a:pt x="36" y="32"/>
                    <a:pt x="9" y="30"/>
                  </a:cubicBezTo>
                  <a:cubicBezTo>
                    <a:pt x="0" y="14"/>
                    <a:pt x="9" y="8"/>
                    <a:pt x="20" y="6"/>
                  </a:cubicBezTo>
                  <a:cubicBezTo>
                    <a:pt x="41" y="3"/>
                    <a:pt x="62" y="1"/>
                    <a:pt x="82" y="1"/>
                  </a:cubicBezTo>
                  <a:cubicBezTo>
                    <a:pt x="85" y="0"/>
                    <a:pt x="89" y="7"/>
                    <a:pt x="9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31">
              <a:extLst>
                <a:ext uri="{FF2B5EF4-FFF2-40B4-BE49-F238E27FC236}">
                  <a16:creationId xmlns="" xmlns:a16="http://schemas.microsoft.com/office/drawing/2014/main" id="{E6C9CAF6-B720-41E0-8D22-09D44E7F5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950" y="280988"/>
              <a:ext cx="36513" cy="31750"/>
            </a:xfrm>
            <a:custGeom>
              <a:avLst/>
              <a:gdLst>
                <a:gd name="T0" fmla="*/ 0 w 90"/>
                <a:gd name="T1" fmla="*/ 28 h 39"/>
                <a:gd name="T2" fmla="*/ 16 w 90"/>
                <a:gd name="T3" fmla="*/ 9 h 39"/>
                <a:gd name="T4" fmla="*/ 75 w 90"/>
                <a:gd name="T5" fmla="*/ 0 h 39"/>
                <a:gd name="T6" fmla="*/ 89 w 90"/>
                <a:gd name="T7" fmla="*/ 10 h 39"/>
                <a:gd name="T8" fmla="*/ 81 w 90"/>
                <a:gd name="T9" fmla="*/ 24 h 39"/>
                <a:gd name="T10" fmla="*/ 0 w 90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9">
                  <a:moveTo>
                    <a:pt x="0" y="28"/>
                  </a:moveTo>
                  <a:cubicBezTo>
                    <a:pt x="8" y="19"/>
                    <a:pt x="11" y="10"/>
                    <a:pt x="16" y="9"/>
                  </a:cubicBezTo>
                  <a:cubicBezTo>
                    <a:pt x="36" y="5"/>
                    <a:pt x="55" y="2"/>
                    <a:pt x="75" y="0"/>
                  </a:cubicBezTo>
                  <a:cubicBezTo>
                    <a:pt x="80" y="0"/>
                    <a:pt x="88" y="5"/>
                    <a:pt x="89" y="10"/>
                  </a:cubicBezTo>
                  <a:cubicBezTo>
                    <a:pt x="90" y="14"/>
                    <a:pt x="85" y="23"/>
                    <a:pt x="81" y="24"/>
                  </a:cubicBezTo>
                  <a:cubicBezTo>
                    <a:pt x="56" y="30"/>
                    <a:pt x="31" y="39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32">
              <a:extLst>
                <a:ext uri="{FF2B5EF4-FFF2-40B4-BE49-F238E27FC236}">
                  <a16:creationId xmlns="" xmlns:a16="http://schemas.microsoft.com/office/drawing/2014/main" id="{D21DB0E7-AB19-4EAA-B7EE-E39AA0DA3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1450" y="292100"/>
              <a:ext cx="36513" cy="33338"/>
            </a:xfrm>
            <a:custGeom>
              <a:avLst/>
              <a:gdLst>
                <a:gd name="T0" fmla="*/ 90 w 90"/>
                <a:gd name="T1" fmla="*/ 26 h 41"/>
                <a:gd name="T2" fmla="*/ 9 w 90"/>
                <a:gd name="T3" fmla="*/ 41 h 41"/>
                <a:gd name="T4" fmla="*/ 1 w 90"/>
                <a:gd name="T5" fmla="*/ 29 h 41"/>
                <a:gd name="T6" fmla="*/ 6 w 90"/>
                <a:gd name="T7" fmla="*/ 20 h 41"/>
                <a:gd name="T8" fmla="*/ 85 w 90"/>
                <a:gd name="T9" fmla="*/ 14 h 41"/>
                <a:gd name="T10" fmla="*/ 90 w 90"/>
                <a:gd name="T11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41">
                  <a:moveTo>
                    <a:pt x="90" y="26"/>
                  </a:moveTo>
                  <a:cubicBezTo>
                    <a:pt x="65" y="40"/>
                    <a:pt x="37" y="41"/>
                    <a:pt x="9" y="41"/>
                  </a:cubicBezTo>
                  <a:cubicBezTo>
                    <a:pt x="6" y="41"/>
                    <a:pt x="2" y="34"/>
                    <a:pt x="1" y="29"/>
                  </a:cubicBezTo>
                  <a:cubicBezTo>
                    <a:pt x="0" y="27"/>
                    <a:pt x="3" y="20"/>
                    <a:pt x="6" y="20"/>
                  </a:cubicBezTo>
                  <a:cubicBezTo>
                    <a:pt x="32" y="15"/>
                    <a:pt x="57" y="0"/>
                    <a:pt x="85" y="14"/>
                  </a:cubicBezTo>
                  <a:cubicBezTo>
                    <a:pt x="87" y="15"/>
                    <a:pt x="87" y="19"/>
                    <a:pt x="9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33">
              <a:extLst>
                <a:ext uri="{FF2B5EF4-FFF2-40B4-BE49-F238E27FC236}">
                  <a16:creationId xmlns="" xmlns:a16="http://schemas.microsoft.com/office/drawing/2014/main" id="{7D72A775-BFCA-4238-B2BD-3E91D1A46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9688" y="334963"/>
              <a:ext cx="36513" cy="31750"/>
            </a:xfrm>
            <a:custGeom>
              <a:avLst/>
              <a:gdLst>
                <a:gd name="T0" fmla="*/ 0 w 87"/>
                <a:gd name="T1" fmla="*/ 17 h 37"/>
                <a:gd name="T2" fmla="*/ 76 w 87"/>
                <a:gd name="T3" fmla="*/ 2 h 37"/>
                <a:gd name="T4" fmla="*/ 86 w 87"/>
                <a:gd name="T5" fmla="*/ 11 h 37"/>
                <a:gd name="T6" fmla="*/ 83 w 87"/>
                <a:gd name="T7" fmla="*/ 21 h 37"/>
                <a:gd name="T8" fmla="*/ 4 w 87"/>
                <a:gd name="T9" fmla="*/ 29 h 37"/>
                <a:gd name="T10" fmla="*/ 0 w 87"/>
                <a:gd name="T11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37">
                  <a:moveTo>
                    <a:pt x="0" y="17"/>
                  </a:moveTo>
                  <a:cubicBezTo>
                    <a:pt x="24" y="0"/>
                    <a:pt x="50" y="3"/>
                    <a:pt x="76" y="2"/>
                  </a:cubicBezTo>
                  <a:cubicBezTo>
                    <a:pt x="79" y="2"/>
                    <a:pt x="84" y="7"/>
                    <a:pt x="86" y="11"/>
                  </a:cubicBezTo>
                  <a:cubicBezTo>
                    <a:pt x="87" y="13"/>
                    <a:pt x="85" y="19"/>
                    <a:pt x="83" y="21"/>
                  </a:cubicBezTo>
                  <a:cubicBezTo>
                    <a:pt x="72" y="31"/>
                    <a:pt x="18" y="37"/>
                    <a:pt x="4" y="29"/>
                  </a:cubicBezTo>
                  <a:cubicBezTo>
                    <a:pt x="2" y="27"/>
                    <a:pt x="2" y="2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34">
              <a:extLst>
                <a:ext uri="{FF2B5EF4-FFF2-40B4-BE49-F238E27FC236}">
                  <a16:creationId xmlns="" xmlns:a16="http://schemas.microsoft.com/office/drawing/2014/main" id="{A338310B-B811-4348-A3A3-6FB4A2C6F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738" y="79375"/>
              <a:ext cx="34925" cy="36513"/>
            </a:xfrm>
            <a:custGeom>
              <a:avLst/>
              <a:gdLst>
                <a:gd name="T0" fmla="*/ 85 w 85"/>
                <a:gd name="T1" fmla="*/ 11 h 44"/>
                <a:gd name="T2" fmla="*/ 73 w 85"/>
                <a:gd name="T3" fmla="*/ 28 h 44"/>
                <a:gd name="T4" fmla="*/ 16 w 85"/>
                <a:gd name="T5" fmla="*/ 43 h 44"/>
                <a:gd name="T6" fmla="*/ 1 w 85"/>
                <a:gd name="T7" fmla="*/ 35 h 44"/>
                <a:gd name="T8" fmla="*/ 8 w 85"/>
                <a:gd name="T9" fmla="*/ 20 h 44"/>
                <a:gd name="T10" fmla="*/ 78 w 85"/>
                <a:gd name="T11" fmla="*/ 0 h 44"/>
                <a:gd name="T12" fmla="*/ 85 w 85"/>
                <a:gd name="T13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44">
                  <a:moveTo>
                    <a:pt x="85" y="11"/>
                  </a:moveTo>
                  <a:cubicBezTo>
                    <a:pt x="81" y="17"/>
                    <a:pt x="79" y="26"/>
                    <a:pt x="73" y="28"/>
                  </a:cubicBezTo>
                  <a:cubicBezTo>
                    <a:pt x="55" y="34"/>
                    <a:pt x="35" y="39"/>
                    <a:pt x="16" y="43"/>
                  </a:cubicBezTo>
                  <a:cubicBezTo>
                    <a:pt x="11" y="44"/>
                    <a:pt x="3" y="39"/>
                    <a:pt x="1" y="35"/>
                  </a:cubicBezTo>
                  <a:cubicBezTo>
                    <a:pt x="0" y="31"/>
                    <a:pt x="4" y="21"/>
                    <a:pt x="8" y="20"/>
                  </a:cubicBezTo>
                  <a:cubicBezTo>
                    <a:pt x="31" y="12"/>
                    <a:pt x="55" y="7"/>
                    <a:pt x="78" y="0"/>
                  </a:cubicBezTo>
                  <a:cubicBezTo>
                    <a:pt x="81" y="4"/>
                    <a:pt x="83" y="7"/>
                    <a:pt x="8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35">
              <a:extLst>
                <a:ext uri="{FF2B5EF4-FFF2-40B4-BE49-F238E27FC236}">
                  <a16:creationId xmlns="" xmlns:a16="http://schemas.microsoft.com/office/drawing/2014/main" id="{3B099DDE-66F0-4F52-891B-815ECFF19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5650" y="111125"/>
              <a:ext cx="36513" cy="38100"/>
            </a:xfrm>
            <a:custGeom>
              <a:avLst/>
              <a:gdLst>
                <a:gd name="T0" fmla="*/ 86 w 86"/>
                <a:gd name="T1" fmla="*/ 14 h 47"/>
                <a:gd name="T2" fmla="*/ 0 w 86"/>
                <a:gd name="T3" fmla="*/ 29 h 47"/>
                <a:gd name="T4" fmla="*/ 86 w 86"/>
                <a:gd name="T5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47">
                  <a:moveTo>
                    <a:pt x="86" y="14"/>
                  </a:moveTo>
                  <a:cubicBezTo>
                    <a:pt x="64" y="40"/>
                    <a:pt x="23" y="47"/>
                    <a:pt x="0" y="29"/>
                  </a:cubicBezTo>
                  <a:cubicBezTo>
                    <a:pt x="24" y="6"/>
                    <a:pt x="60" y="0"/>
                    <a:pt x="8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36">
              <a:extLst>
                <a:ext uri="{FF2B5EF4-FFF2-40B4-BE49-F238E27FC236}">
                  <a16:creationId xmlns="" xmlns:a16="http://schemas.microsoft.com/office/drawing/2014/main" id="{1857310E-E6F4-43EA-8187-2D8B0F258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8838" y="523875"/>
              <a:ext cx="36513" cy="41275"/>
            </a:xfrm>
            <a:custGeom>
              <a:avLst/>
              <a:gdLst>
                <a:gd name="T0" fmla="*/ 0 w 92"/>
                <a:gd name="T1" fmla="*/ 35 h 51"/>
                <a:gd name="T2" fmla="*/ 74 w 92"/>
                <a:gd name="T3" fmla="*/ 1 h 51"/>
                <a:gd name="T4" fmla="*/ 90 w 92"/>
                <a:gd name="T5" fmla="*/ 8 h 51"/>
                <a:gd name="T6" fmla="*/ 87 w 92"/>
                <a:gd name="T7" fmla="*/ 22 h 51"/>
                <a:gd name="T8" fmla="*/ 19 w 92"/>
                <a:gd name="T9" fmla="*/ 50 h 51"/>
                <a:gd name="T10" fmla="*/ 0 w 92"/>
                <a:gd name="T11" fmla="*/ 3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51">
                  <a:moveTo>
                    <a:pt x="0" y="35"/>
                  </a:moveTo>
                  <a:cubicBezTo>
                    <a:pt x="30" y="21"/>
                    <a:pt x="52" y="10"/>
                    <a:pt x="74" y="1"/>
                  </a:cubicBezTo>
                  <a:cubicBezTo>
                    <a:pt x="78" y="0"/>
                    <a:pt x="86" y="4"/>
                    <a:pt x="90" y="8"/>
                  </a:cubicBezTo>
                  <a:cubicBezTo>
                    <a:pt x="92" y="10"/>
                    <a:pt x="90" y="20"/>
                    <a:pt x="87" y="22"/>
                  </a:cubicBezTo>
                  <a:cubicBezTo>
                    <a:pt x="65" y="32"/>
                    <a:pt x="42" y="41"/>
                    <a:pt x="19" y="50"/>
                  </a:cubicBezTo>
                  <a:cubicBezTo>
                    <a:pt x="17" y="51"/>
                    <a:pt x="12" y="44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37">
              <a:extLst>
                <a:ext uri="{FF2B5EF4-FFF2-40B4-BE49-F238E27FC236}">
                  <a16:creationId xmlns="" xmlns:a16="http://schemas.microsoft.com/office/drawing/2014/main" id="{A2DB54FB-B9A2-443B-AF5E-76077A32C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3188" y="317500"/>
              <a:ext cx="39688" cy="25400"/>
            </a:xfrm>
            <a:custGeom>
              <a:avLst/>
              <a:gdLst>
                <a:gd name="T0" fmla="*/ 0 w 98"/>
                <a:gd name="T1" fmla="*/ 12 h 32"/>
                <a:gd name="T2" fmla="*/ 85 w 98"/>
                <a:gd name="T3" fmla="*/ 0 h 32"/>
                <a:gd name="T4" fmla="*/ 80 w 98"/>
                <a:gd name="T5" fmla="*/ 26 h 32"/>
                <a:gd name="T6" fmla="*/ 14 w 98"/>
                <a:gd name="T7" fmla="*/ 32 h 32"/>
                <a:gd name="T8" fmla="*/ 0 w 98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2">
                  <a:moveTo>
                    <a:pt x="0" y="12"/>
                  </a:moveTo>
                  <a:cubicBezTo>
                    <a:pt x="34" y="7"/>
                    <a:pt x="61" y="3"/>
                    <a:pt x="85" y="0"/>
                  </a:cubicBezTo>
                  <a:cubicBezTo>
                    <a:pt x="98" y="16"/>
                    <a:pt x="92" y="24"/>
                    <a:pt x="80" y="26"/>
                  </a:cubicBezTo>
                  <a:cubicBezTo>
                    <a:pt x="58" y="30"/>
                    <a:pt x="36" y="31"/>
                    <a:pt x="14" y="32"/>
                  </a:cubicBezTo>
                  <a:cubicBezTo>
                    <a:pt x="11" y="32"/>
                    <a:pt x="9" y="25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38">
              <a:extLst>
                <a:ext uri="{FF2B5EF4-FFF2-40B4-BE49-F238E27FC236}">
                  <a16:creationId xmlns="" xmlns:a16="http://schemas.microsoft.com/office/drawing/2014/main" id="{3CDA2BE7-DE1E-4BA8-87E2-C78809393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2150" y="139700"/>
              <a:ext cx="34925" cy="31750"/>
            </a:xfrm>
            <a:custGeom>
              <a:avLst/>
              <a:gdLst>
                <a:gd name="T0" fmla="*/ 87 w 87"/>
                <a:gd name="T1" fmla="*/ 9 h 38"/>
                <a:gd name="T2" fmla="*/ 75 w 87"/>
                <a:gd name="T3" fmla="*/ 26 h 38"/>
                <a:gd name="T4" fmla="*/ 17 w 87"/>
                <a:gd name="T5" fmla="*/ 37 h 38"/>
                <a:gd name="T6" fmla="*/ 0 w 87"/>
                <a:gd name="T7" fmla="*/ 26 h 38"/>
                <a:gd name="T8" fmla="*/ 12 w 87"/>
                <a:gd name="T9" fmla="*/ 12 h 38"/>
                <a:gd name="T10" fmla="*/ 80 w 87"/>
                <a:gd name="T11" fmla="*/ 0 h 38"/>
                <a:gd name="T12" fmla="*/ 87 w 87"/>
                <a:gd name="T13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38">
                  <a:moveTo>
                    <a:pt x="87" y="9"/>
                  </a:moveTo>
                  <a:cubicBezTo>
                    <a:pt x="83" y="15"/>
                    <a:pt x="80" y="25"/>
                    <a:pt x="75" y="26"/>
                  </a:cubicBezTo>
                  <a:cubicBezTo>
                    <a:pt x="56" y="31"/>
                    <a:pt x="37" y="35"/>
                    <a:pt x="17" y="37"/>
                  </a:cubicBezTo>
                  <a:cubicBezTo>
                    <a:pt x="12" y="38"/>
                    <a:pt x="6" y="30"/>
                    <a:pt x="0" y="26"/>
                  </a:cubicBezTo>
                  <a:cubicBezTo>
                    <a:pt x="4" y="21"/>
                    <a:pt x="7" y="13"/>
                    <a:pt x="12" y="12"/>
                  </a:cubicBezTo>
                  <a:cubicBezTo>
                    <a:pt x="34" y="7"/>
                    <a:pt x="57" y="4"/>
                    <a:pt x="80" y="0"/>
                  </a:cubicBezTo>
                  <a:cubicBezTo>
                    <a:pt x="82" y="3"/>
                    <a:pt x="84" y="6"/>
                    <a:pt x="8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39">
              <a:extLst>
                <a:ext uri="{FF2B5EF4-FFF2-40B4-BE49-F238E27FC236}">
                  <a16:creationId xmlns="" xmlns:a16="http://schemas.microsoft.com/office/drawing/2014/main" id="{8889037F-8255-4461-9C53-C83FD3A93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1800" y="220663"/>
              <a:ext cx="36513" cy="33338"/>
            </a:xfrm>
            <a:custGeom>
              <a:avLst/>
              <a:gdLst>
                <a:gd name="T0" fmla="*/ 88 w 88"/>
                <a:gd name="T1" fmla="*/ 16 h 42"/>
                <a:gd name="T2" fmla="*/ 77 w 88"/>
                <a:gd name="T3" fmla="*/ 31 h 42"/>
                <a:gd name="T4" fmla="*/ 15 w 88"/>
                <a:gd name="T5" fmla="*/ 42 h 42"/>
                <a:gd name="T6" fmla="*/ 1 w 88"/>
                <a:gd name="T7" fmla="*/ 32 h 42"/>
                <a:gd name="T8" fmla="*/ 6 w 88"/>
                <a:gd name="T9" fmla="*/ 19 h 42"/>
                <a:gd name="T10" fmla="*/ 88 w 88"/>
                <a:gd name="T11" fmla="*/ 1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42">
                  <a:moveTo>
                    <a:pt x="88" y="16"/>
                  </a:moveTo>
                  <a:cubicBezTo>
                    <a:pt x="83" y="22"/>
                    <a:pt x="81" y="31"/>
                    <a:pt x="77" y="31"/>
                  </a:cubicBezTo>
                  <a:cubicBezTo>
                    <a:pt x="56" y="36"/>
                    <a:pt x="36" y="40"/>
                    <a:pt x="15" y="42"/>
                  </a:cubicBezTo>
                  <a:cubicBezTo>
                    <a:pt x="11" y="42"/>
                    <a:pt x="4" y="36"/>
                    <a:pt x="1" y="32"/>
                  </a:cubicBezTo>
                  <a:cubicBezTo>
                    <a:pt x="0" y="29"/>
                    <a:pt x="4" y="19"/>
                    <a:pt x="6" y="19"/>
                  </a:cubicBezTo>
                  <a:cubicBezTo>
                    <a:pt x="32" y="14"/>
                    <a:pt x="58" y="0"/>
                    <a:pt x="8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40">
              <a:extLst>
                <a:ext uri="{FF2B5EF4-FFF2-40B4-BE49-F238E27FC236}">
                  <a16:creationId xmlns="" xmlns:a16="http://schemas.microsoft.com/office/drawing/2014/main" id="{72DF127F-68F6-4681-94BC-566794CA0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3925" y="479425"/>
              <a:ext cx="33338" cy="36513"/>
            </a:xfrm>
            <a:custGeom>
              <a:avLst/>
              <a:gdLst>
                <a:gd name="T0" fmla="*/ 0 w 81"/>
                <a:gd name="T1" fmla="*/ 44 h 44"/>
                <a:gd name="T2" fmla="*/ 81 w 81"/>
                <a:gd name="T3" fmla="*/ 9 h 44"/>
                <a:gd name="T4" fmla="*/ 0 w 81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44">
                  <a:moveTo>
                    <a:pt x="0" y="44"/>
                  </a:moveTo>
                  <a:cubicBezTo>
                    <a:pt x="5" y="15"/>
                    <a:pt x="43" y="0"/>
                    <a:pt x="81" y="9"/>
                  </a:cubicBezTo>
                  <a:cubicBezTo>
                    <a:pt x="72" y="31"/>
                    <a:pt x="52" y="40"/>
                    <a:pt x="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41">
              <a:extLst>
                <a:ext uri="{FF2B5EF4-FFF2-40B4-BE49-F238E27FC236}">
                  <a16:creationId xmlns="" xmlns:a16="http://schemas.microsoft.com/office/drawing/2014/main" id="{CE9ECDD2-4DEB-4A65-BC20-2B6D430FEB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9150" y="588963"/>
              <a:ext cx="20638" cy="68263"/>
            </a:xfrm>
            <a:custGeom>
              <a:avLst/>
              <a:gdLst>
                <a:gd name="T0" fmla="*/ 40 w 53"/>
                <a:gd name="T1" fmla="*/ 0 h 84"/>
                <a:gd name="T2" fmla="*/ 47 w 53"/>
                <a:gd name="T3" fmla="*/ 4 h 84"/>
                <a:gd name="T4" fmla="*/ 51 w 53"/>
                <a:gd name="T5" fmla="*/ 20 h 84"/>
                <a:gd name="T6" fmla="*/ 16 w 53"/>
                <a:gd name="T7" fmla="*/ 76 h 84"/>
                <a:gd name="T8" fmla="*/ 2 w 53"/>
                <a:gd name="T9" fmla="*/ 60 h 84"/>
                <a:gd name="T10" fmla="*/ 40 w 53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84">
                  <a:moveTo>
                    <a:pt x="40" y="0"/>
                  </a:moveTo>
                  <a:cubicBezTo>
                    <a:pt x="45" y="2"/>
                    <a:pt x="47" y="3"/>
                    <a:pt x="47" y="4"/>
                  </a:cubicBezTo>
                  <a:cubicBezTo>
                    <a:pt x="49" y="9"/>
                    <a:pt x="53" y="17"/>
                    <a:pt x="51" y="20"/>
                  </a:cubicBezTo>
                  <a:cubicBezTo>
                    <a:pt x="41" y="40"/>
                    <a:pt x="31" y="61"/>
                    <a:pt x="16" y="76"/>
                  </a:cubicBezTo>
                  <a:cubicBezTo>
                    <a:pt x="8" y="84"/>
                    <a:pt x="0" y="70"/>
                    <a:pt x="2" y="60"/>
                  </a:cubicBezTo>
                  <a:cubicBezTo>
                    <a:pt x="6" y="36"/>
                    <a:pt x="18" y="15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42">
              <a:extLst>
                <a:ext uri="{FF2B5EF4-FFF2-40B4-BE49-F238E27FC236}">
                  <a16:creationId xmlns="" xmlns:a16="http://schemas.microsoft.com/office/drawing/2014/main" id="{C66E6D6F-5DE3-46C9-AA47-F499DBE5E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2650" y="38100"/>
              <a:ext cx="34925" cy="39688"/>
            </a:xfrm>
            <a:custGeom>
              <a:avLst/>
              <a:gdLst>
                <a:gd name="T0" fmla="*/ 0 w 88"/>
                <a:gd name="T1" fmla="*/ 42 h 48"/>
                <a:gd name="T2" fmla="*/ 85 w 88"/>
                <a:gd name="T3" fmla="*/ 0 h 48"/>
                <a:gd name="T4" fmla="*/ 86 w 88"/>
                <a:gd name="T5" fmla="*/ 23 h 48"/>
                <a:gd name="T6" fmla="*/ 0 w 88"/>
                <a:gd name="T7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48">
                  <a:moveTo>
                    <a:pt x="0" y="42"/>
                  </a:moveTo>
                  <a:cubicBezTo>
                    <a:pt x="23" y="11"/>
                    <a:pt x="55" y="14"/>
                    <a:pt x="85" y="0"/>
                  </a:cubicBezTo>
                  <a:cubicBezTo>
                    <a:pt x="85" y="12"/>
                    <a:pt x="88" y="20"/>
                    <a:pt x="86" y="23"/>
                  </a:cubicBezTo>
                  <a:cubicBezTo>
                    <a:pt x="72" y="38"/>
                    <a:pt x="30" y="48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143">
              <a:extLst>
                <a:ext uri="{FF2B5EF4-FFF2-40B4-BE49-F238E27FC236}">
                  <a16:creationId xmlns="" xmlns:a16="http://schemas.microsoft.com/office/drawing/2014/main" id="{C772672F-AEEB-4FC2-B0E5-60FCA6651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5025" y="700088"/>
              <a:ext cx="15875" cy="30163"/>
            </a:xfrm>
            <a:custGeom>
              <a:avLst/>
              <a:gdLst>
                <a:gd name="T0" fmla="*/ 34 w 38"/>
                <a:gd name="T1" fmla="*/ 33 h 36"/>
                <a:gd name="T2" fmla="*/ 27 w 38"/>
                <a:gd name="T3" fmla="*/ 36 h 36"/>
                <a:gd name="T4" fmla="*/ 1 w 38"/>
                <a:gd name="T5" fmla="*/ 10 h 36"/>
                <a:gd name="T6" fmla="*/ 13 w 38"/>
                <a:gd name="T7" fmla="*/ 1 h 36"/>
                <a:gd name="T8" fmla="*/ 34 w 38"/>
                <a:gd name="T9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4" y="33"/>
                  </a:moveTo>
                  <a:cubicBezTo>
                    <a:pt x="29" y="35"/>
                    <a:pt x="28" y="36"/>
                    <a:pt x="27" y="36"/>
                  </a:cubicBezTo>
                  <a:cubicBezTo>
                    <a:pt x="11" y="34"/>
                    <a:pt x="0" y="27"/>
                    <a:pt x="1" y="10"/>
                  </a:cubicBezTo>
                  <a:cubicBezTo>
                    <a:pt x="2" y="7"/>
                    <a:pt x="10" y="0"/>
                    <a:pt x="13" y="1"/>
                  </a:cubicBezTo>
                  <a:cubicBezTo>
                    <a:pt x="27" y="6"/>
                    <a:pt x="38" y="14"/>
                    <a:pt x="3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2" name="ชื่อเรื่อง 1"/>
          <p:cNvSpPr>
            <a:spLocks noGrp="1"/>
          </p:cNvSpPr>
          <p:nvPr>
            <p:ph type="title"/>
          </p:nvPr>
        </p:nvSpPr>
        <p:spPr>
          <a:xfrm>
            <a:off x="400000" y="260647"/>
            <a:ext cx="4581903" cy="1599683"/>
          </a:xfrm>
        </p:spPr>
        <p:txBody>
          <a:bodyPr>
            <a:noAutofit/>
          </a:bodyPr>
          <a:lstStyle/>
          <a:p>
            <a:r>
              <a:rPr lang="th-TH" sz="3200" b="1" dirty="0" smtClean="0">
                <a:solidFill>
                  <a:srgbClr val="7030A0"/>
                </a:solidFill>
                <a:latin typeface="Kanit" pitchFamily="2" charset="-34"/>
                <a:cs typeface="Kanit" pitchFamily="2" charset="-34"/>
              </a:rPr>
              <a:t>4.กิจกรรมจัดสอนอาชีพ</a:t>
            </a:r>
            <a:br>
              <a:rPr lang="th-TH" sz="3200" b="1" dirty="0" smtClean="0">
                <a:solidFill>
                  <a:srgbClr val="7030A0"/>
                </a:solidFill>
                <a:latin typeface="Kanit" pitchFamily="2" charset="-34"/>
                <a:cs typeface="Kanit" pitchFamily="2" charset="-34"/>
              </a:rPr>
            </a:br>
            <a:r>
              <a:rPr lang="th-TH" sz="3200" b="1" dirty="0" smtClean="0">
                <a:solidFill>
                  <a:srgbClr val="7030A0"/>
                </a:solidFill>
                <a:latin typeface="Kanit" pitchFamily="2" charset="-34"/>
                <a:cs typeface="Kanit" pitchFamily="2" charset="-34"/>
              </a:rPr>
              <a:t>ระยะสั้นให้กับประชาชน</a:t>
            </a:r>
            <a:br>
              <a:rPr lang="th-TH" sz="3200" b="1" dirty="0" smtClean="0">
                <a:solidFill>
                  <a:srgbClr val="7030A0"/>
                </a:solidFill>
                <a:latin typeface="Kanit" pitchFamily="2" charset="-34"/>
                <a:cs typeface="Kanit" pitchFamily="2" charset="-34"/>
              </a:rPr>
            </a:br>
            <a:r>
              <a:rPr lang="th-TH" sz="3200" b="1" dirty="0" smtClean="0">
                <a:solidFill>
                  <a:srgbClr val="7030A0"/>
                </a:solidFill>
                <a:latin typeface="Kanit" pitchFamily="2" charset="-34"/>
                <a:cs typeface="Kanit" pitchFamily="2" charset="-34"/>
              </a:rPr>
              <a:t>ทั่วประเทศ</a:t>
            </a:r>
            <a:endParaRPr lang="th-TH" sz="3200" b="1" dirty="0">
              <a:solidFill>
                <a:srgbClr val="7030A0"/>
              </a:solidFill>
              <a:latin typeface="Kanit" pitchFamily="2" charset="-34"/>
              <a:cs typeface="Kanit" pitchFamily="2" charset="-34"/>
            </a:endParaRPr>
          </a:p>
        </p:txBody>
      </p:sp>
      <p:sp>
        <p:nvSpPr>
          <p:cNvPr id="63" name="Freeform 17">
            <a:extLst>
              <a:ext uri="{FF2B5EF4-FFF2-40B4-BE49-F238E27FC236}">
                <a16:creationId xmlns="" xmlns:a16="http://schemas.microsoft.com/office/drawing/2014/main" id="{EAFE7348-1270-48F4-B06C-3337B907A185}"/>
              </a:ext>
            </a:extLst>
          </p:cNvPr>
          <p:cNvSpPr>
            <a:spLocks noEditPoints="1"/>
          </p:cNvSpPr>
          <p:nvPr/>
        </p:nvSpPr>
        <p:spPr bwMode="auto">
          <a:xfrm>
            <a:off x="6026165" y="3988675"/>
            <a:ext cx="863365" cy="1234743"/>
          </a:xfrm>
          <a:custGeom>
            <a:avLst/>
            <a:gdLst>
              <a:gd name="T0" fmla="*/ 214 w 221"/>
              <a:gd name="T1" fmla="*/ 77 h 315"/>
              <a:gd name="T2" fmla="*/ 164 w 221"/>
              <a:gd name="T3" fmla="*/ 14 h 315"/>
              <a:gd name="T4" fmla="*/ 110 w 221"/>
              <a:gd name="T5" fmla="*/ 0 h 315"/>
              <a:gd name="T6" fmla="*/ 110 w 221"/>
              <a:gd name="T7" fmla="*/ 0 h 315"/>
              <a:gd name="T8" fmla="*/ 56 w 221"/>
              <a:gd name="T9" fmla="*/ 14 h 315"/>
              <a:gd name="T10" fmla="*/ 6 w 221"/>
              <a:gd name="T11" fmla="*/ 77 h 315"/>
              <a:gd name="T12" fmla="*/ 5 w 221"/>
              <a:gd name="T13" fmla="*/ 132 h 315"/>
              <a:gd name="T14" fmla="*/ 40 w 221"/>
              <a:gd name="T15" fmla="*/ 208 h 315"/>
              <a:gd name="T16" fmla="*/ 94 w 221"/>
              <a:gd name="T17" fmla="*/ 292 h 315"/>
              <a:gd name="T18" fmla="*/ 110 w 221"/>
              <a:gd name="T19" fmla="*/ 315 h 315"/>
              <a:gd name="T20" fmla="*/ 110 w 221"/>
              <a:gd name="T21" fmla="*/ 315 h 315"/>
              <a:gd name="T22" fmla="*/ 126 w 221"/>
              <a:gd name="T23" fmla="*/ 292 h 315"/>
              <a:gd name="T24" fmla="*/ 180 w 221"/>
              <a:gd name="T25" fmla="*/ 208 h 315"/>
              <a:gd name="T26" fmla="*/ 215 w 221"/>
              <a:gd name="T27" fmla="*/ 132 h 315"/>
              <a:gd name="T28" fmla="*/ 214 w 221"/>
              <a:gd name="T29" fmla="*/ 77 h 315"/>
              <a:gd name="T30" fmla="*/ 110 w 221"/>
              <a:gd name="T31" fmla="*/ 174 h 315"/>
              <a:gd name="T32" fmla="*/ 110 w 221"/>
              <a:gd name="T33" fmla="*/ 174 h 315"/>
              <a:gd name="T34" fmla="*/ 110 w 221"/>
              <a:gd name="T35" fmla="*/ 174 h 315"/>
              <a:gd name="T36" fmla="*/ 44 w 221"/>
              <a:gd name="T37" fmla="*/ 108 h 315"/>
              <a:gd name="T38" fmla="*/ 110 w 221"/>
              <a:gd name="T39" fmla="*/ 42 h 315"/>
              <a:gd name="T40" fmla="*/ 110 w 221"/>
              <a:gd name="T41" fmla="*/ 42 h 315"/>
              <a:gd name="T42" fmla="*/ 110 w 221"/>
              <a:gd name="T43" fmla="*/ 42 h 315"/>
              <a:gd name="T44" fmla="*/ 176 w 221"/>
              <a:gd name="T45" fmla="*/ 108 h 315"/>
              <a:gd name="T46" fmla="*/ 110 w 221"/>
              <a:gd name="T47" fmla="*/ 174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21" h="315">
                <a:moveTo>
                  <a:pt x="214" y="77"/>
                </a:moveTo>
                <a:cubicBezTo>
                  <a:pt x="206" y="50"/>
                  <a:pt x="189" y="29"/>
                  <a:pt x="164" y="14"/>
                </a:cubicBezTo>
                <a:cubicBezTo>
                  <a:pt x="147" y="4"/>
                  <a:pt x="129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91" y="0"/>
                  <a:pt x="73" y="4"/>
                  <a:pt x="56" y="14"/>
                </a:cubicBezTo>
                <a:cubicBezTo>
                  <a:pt x="31" y="29"/>
                  <a:pt x="15" y="50"/>
                  <a:pt x="6" y="77"/>
                </a:cubicBezTo>
                <a:cubicBezTo>
                  <a:pt x="1" y="95"/>
                  <a:pt x="0" y="114"/>
                  <a:pt x="5" y="132"/>
                </a:cubicBezTo>
                <a:cubicBezTo>
                  <a:pt x="13" y="159"/>
                  <a:pt x="26" y="184"/>
                  <a:pt x="40" y="208"/>
                </a:cubicBezTo>
                <a:cubicBezTo>
                  <a:pt x="58" y="237"/>
                  <a:pt x="76" y="264"/>
                  <a:pt x="94" y="292"/>
                </a:cubicBezTo>
                <a:cubicBezTo>
                  <a:pt x="99" y="300"/>
                  <a:pt x="104" y="307"/>
                  <a:pt x="110" y="315"/>
                </a:cubicBezTo>
                <a:cubicBezTo>
                  <a:pt x="110" y="315"/>
                  <a:pt x="110" y="315"/>
                  <a:pt x="110" y="315"/>
                </a:cubicBezTo>
                <a:cubicBezTo>
                  <a:pt x="116" y="307"/>
                  <a:pt x="121" y="300"/>
                  <a:pt x="126" y="292"/>
                </a:cubicBezTo>
                <a:cubicBezTo>
                  <a:pt x="144" y="264"/>
                  <a:pt x="163" y="237"/>
                  <a:pt x="180" y="208"/>
                </a:cubicBezTo>
                <a:cubicBezTo>
                  <a:pt x="194" y="184"/>
                  <a:pt x="207" y="159"/>
                  <a:pt x="215" y="132"/>
                </a:cubicBezTo>
                <a:cubicBezTo>
                  <a:pt x="221" y="114"/>
                  <a:pt x="220" y="95"/>
                  <a:pt x="214" y="77"/>
                </a:cubicBezTo>
                <a:close/>
                <a:moveTo>
                  <a:pt x="110" y="174"/>
                </a:moveTo>
                <a:cubicBezTo>
                  <a:pt x="110" y="174"/>
                  <a:pt x="110" y="174"/>
                  <a:pt x="110" y="174"/>
                </a:cubicBezTo>
                <a:cubicBezTo>
                  <a:pt x="110" y="174"/>
                  <a:pt x="110" y="174"/>
                  <a:pt x="110" y="174"/>
                </a:cubicBezTo>
                <a:cubicBezTo>
                  <a:pt x="74" y="174"/>
                  <a:pt x="44" y="145"/>
                  <a:pt x="44" y="108"/>
                </a:cubicBezTo>
                <a:cubicBezTo>
                  <a:pt x="44" y="72"/>
                  <a:pt x="74" y="42"/>
                  <a:pt x="110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47" y="42"/>
                  <a:pt x="176" y="72"/>
                  <a:pt x="176" y="108"/>
                </a:cubicBezTo>
                <a:cubicBezTo>
                  <a:pt x="176" y="145"/>
                  <a:pt x="147" y="174"/>
                  <a:pt x="110" y="17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82F3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="" xmlns:a16="http://schemas.microsoft.com/office/drawing/2014/main" id="{B67F2147-4484-40D5-B546-A8F47DFE51AF}"/>
              </a:ext>
            </a:extLst>
          </p:cNvPr>
          <p:cNvSpPr txBox="1"/>
          <p:nvPr/>
        </p:nvSpPr>
        <p:spPr>
          <a:xfrm>
            <a:off x="6083223" y="4150710"/>
            <a:ext cx="686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02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65" name="Rectangle 175">
            <a:extLst>
              <a:ext uri="{FF2B5EF4-FFF2-40B4-BE49-F238E27FC236}">
                <a16:creationId xmlns="" xmlns:a16="http://schemas.microsoft.com/office/drawing/2014/main" id="{0F1C02BF-ADCA-4784-82C1-18A60CAAAFAC}"/>
              </a:ext>
            </a:extLst>
          </p:cNvPr>
          <p:cNvSpPr/>
          <p:nvPr/>
        </p:nvSpPr>
        <p:spPr>
          <a:xfrm>
            <a:off x="6639188" y="4866390"/>
            <a:ext cx="1754928" cy="855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BF02C3D4-8338-4FF8-A1C8-C6390D4E80A8}"/>
              </a:ext>
            </a:extLst>
          </p:cNvPr>
          <p:cNvSpPr txBox="1"/>
          <p:nvPr/>
        </p:nvSpPr>
        <p:spPr>
          <a:xfrm>
            <a:off x="6416566" y="5051312"/>
            <a:ext cx="5352542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400" b="1" u="sng" dirty="0" smtClean="0">
                <a:solidFill>
                  <a:srgbClr val="CC0066"/>
                </a:solidFill>
                <a:latin typeface="Kanit" pitchFamily="2" charset="-34"/>
                <a:cs typeface="Kanit" pitchFamily="2" charset="-34"/>
              </a:rPr>
              <a:t>ระยะเวลาดำเนินงาน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900" b="1" u="sng" dirty="0" smtClean="0">
              <a:solidFill>
                <a:schemeClr val="tx2"/>
              </a:solidFill>
              <a:latin typeface="Kanit" pitchFamily="2" charset="-34"/>
              <a:cs typeface="Kanit" pitchFamily="2" charset="-34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h-TH" sz="2400" b="1" dirty="0" smtClean="0"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ระหว่างวันที่ 15 ธ.ค.2561 – 15 ม.ค.2562</a:t>
            </a:r>
            <a:endParaRPr kumimoji="0" lang="en-GB" sz="2400" b="0" i="0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="" xmlns:a16="http://schemas.microsoft.com/office/drawing/2014/main" id="{BF02C3D4-8338-4FF8-A1C8-C6390D4E80A8}"/>
              </a:ext>
            </a:extLst>
          </p:cNvPr>
          <p:cNvSpPr txBox="1"/>
          <p:nvPr/>
        </p:nvSpPr>
        <p:spPr>
          <a:xfrm>
            <a:off x="204953" y="3042745"/>
            <a:ext cx="4524703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th-TH" sz="2400" b="1" u="sng" dirty="0" smtClean="0">
                <a:solidFill>
                  <a:srgbClr val="007A7D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กลุ่มเป้าหมาย</a:t>
            </a:r>
          </a:p>
          <a:p>
            <a:pPr lvl="0" algn="just">
              <a:defRPr/>
            </a:pPr>
            <a:endParaRPr lang="th-TH" sz="1100" b="1" dirty="0" smtClean="0">
              <a:solidFill>
                <a:schemeClr val="accent4">
                  <a:lumMod val="50000"/>
                </a:schemeClr>
              </a:solidFill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  <a:p>
            <a:pPr lvl="0">
              <a:buFontTx/>
              <a:buChar char="-"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สถานศึกษาภาครัฐ</a:t>
            </a:r>
            <a:r>
              <a:rPr lang="th-TH" sz="2400" b="1" dirty="0" smtClean="0">
                <a:solidFill>
                  <a:schemeClr val="accent4">
                    <a:lumMod val="50000"/>
                  </a:schemeClr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และเอกชน</a:t>
            </a:r>
            <a:r>
              <a:rPr kumimoji="0" lang="th-TH" sz="2400" b="1" i="0" u="none" strike="noStrike" kern="1200" cap="none" spc="0" normalizeH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913</a:t>
            </a:r>
            <a:r>
              <a:rPr kumimoji="0" lang="th-TH" sz="2400" b="1" i="0" u="none" strike="noStrike" kern="1200" cap="none" spc="0" normalizeH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แห่ง</a:t>
            </a:r>
          </a:p>
          <a:p>
            <a:pPr lvl="0">
              <a:defRPr/>
            </a:pPr>
            <a:r>
              <a:rPr lang="th-TH" sz="2400" b="1" dirty="0" smtClean="0">
                <a:solidFill>
                  <a:schemeClr val="accent4">
                    <a:lumMod val="50000"/>
                  </a:schemeClr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- ประชาชน</a:t>
            </a:r>
            <a:endParaRPr kumimoji="0" lang="th-TH" sz="2400" b="1" i="0" u="none" strike="noStrike" kern="1200" cap="none" spc="0" normalizeH="0" noProof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grpSp>
        <p:nvGrpSpPr>
          <p:cNvPr id="68" name="Group 161">
            <a:extLst>
              <a:ext uri="{FF2B5EF4-FFF2-40B4-BE49-F238E27FC236}">
                <a16:creationId xmlns="" xmlns:a16="http://schemas.microsoft.com/office/drawing/2014/main" id="{B854ABA0-5487-4821-B2F2-349225F2294D}"/>
              </a:ext>
            </a:extLst>
          </p:cNvPr>
          <p:cNvGrpSpPr/>
          <p:nvPr/>
        </p:nvGrpSpPr>
        <p:grpSpPr>
          <a:xfrm>
            <a:off x="683102" y="4650827"/>
            <a:ext cx="1033652" cy="1598064"/>
            <a:chOff x="7478257" y="2193205"/>
            <a:chExt cx="452893" cy="700189"/>
          </a:xfrm>
        </p:grpSpPr>
        <p:sp>
          <p:nvSpPr>
            <p:cNvPr id="69" name="Oval 162">
              <a:extLst>
                <a:ext uri="{FF2B5EF4-FFF2-40B4-BE49-F238E27FC236}">
                  <a16:creationId xmlns="" xmlns:a16="http://schemas.microsoft.com/office/drawing/2014/main" id="{4C5AABC9-36F0-408A-898D-9413B94E35B6}"/>
                </a:ext>
              </a:extLst>
            </p:cNvPr>
            <p:cNvSpPr/>
            <p:nvPr/>
          </p:nvSpPr>
          <p:spPr>
            <a:xfrm>
              <a:off x="7478257" y="2786413"/>
              <a:ext cx="452893" cy="106981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 17">
              <a:extLst>
                <a:ext uri="{FF2B5EF4-FFF2-40B4-BE49-F238E27FC236}">
                  <a16:creationId xmlns="" xmlns:a16="http://schemas.microsoft.com/office/drawing/2014/main" id="{7003277C-2D44-4FB9-8071-68E3F805B6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8257" y="2193205"/>
              <a:ext cx="452893" cy="646699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B67F2147-4484-40D5-B546-A8F47DFE51AF}"/>
              </a:ext>
            </a:extLst>
          </p:cNvPr>
          <p:cNvSpPr txBox="1"/>
          <p:nvPr/>
        </p:nvSpPr>
        <p:spPr>
          <a:xfrm>
            <a:off x="843817" y="4839138"/>
            <a:ext cx="686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01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grpSp>
        <p:nvGrpSpPr>
          <p:cNvPr id="72" name="Group 158">
            <a:extLst>
              <a:ext uri="{FF2B5EF4-FFF2-40B4-BE49-F238E27FC236}">
                <a16:creationId xmlns="" xmlns:a16="http://schemas.microsoft.com/office/drawing/2014/main" id="{7B2A6F9E-F0E9-4622-ACDE-CB82326B5637}"/>
              </a:ext>
            </a:extLst>
          </p:cNvPr>
          <p:cNvGrpSpPr/>
          <p:nvPr/>
        </p:nvGrpSpPr>
        <p:grpSpPr>
          <a:xfrm>
            <a:off x="7455127" y="473842"/>
            <a:ext cx="913737" cy="1544477"/>
            <a:chOff x="7478257" y="2193205"/>
            <a:chExt cx="452893" cy="700189"/>
          </a:xfrm>
        </p:grpSpPr>
        <p:sp>
          <p:nvSpPr>
            <p:cNvPr id="73" name="Oval 159">
              <a:extLst>
                <a:ext uri="{FF2B5EF4-FFF2-40B4-BE49-F238E27FC236}">
                  <a16:creationId xmlns="" xmlns:a16="http://schemas.microsoft.com/office/drawing/2014/main" id="{5A0418DE-2F1D-4FFD-B28F-98DC2FEF1A72}"/>
                </a:ext>
              </a:extLst>
            </p:cNvPr>
            <p:cNvSpPr/>
            <p:nvPr/>
          </p:nvSpPr>
          <p:spPr>
            <a:xfrm>
              <a:off x="7478257" y="2786413"/>
              <a:ext cx="452893" cy="106981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 17">
              <a:extLst>
                <a:ext uri="{FF2B5EF4-FFF2-40B4-BE49-F238E27FC236}">
                  <a16:creationId xmlns="" xmlns:a16="http://schemas.microsoft.com/office/drawing/2014/main" id="{E2FE26E6-6248-47C3-9AD0-8A58E5F104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8257" y="2193205"/>
              <a:ext cx="452893" cy="646699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="" xmlns:a16="http://schemas.microsoft.com/office/drawing/2014/main" id="{B67F2147-4484-40D5-B546-A8F47DFE51AF}"/>
              </a:ext>
            </a:extLst>
          </p:cNvPr>
          <p:cNvSpPr txBox="1"/>
          <p:nvPr/>
        </p:nvSpPr>
        <p:spPr>
          <a:xfrm>
            <a:off x="7570437" y="703317"/>
            <a:ext cx="686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03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76" name="Rectangle 176">
            <a:extLst>
              <a:ext uri="{FF2B5EF4-FFF2-40B4-BE49-F238E27FC236}">
                <a16:creationId xmlns="" xmlns:a16="http://schemas.microsoft.com/office/drawing/2014/main" id="{830A12B6-2C82-4BF0-A17A-4930AA6602B9}"/>
              </a:ext>
            </a:extLst>
          </p:cNvPr>
          <p:cNvSpPr/>
          <p:nvPr/>
        </p:nvSpPr>
        <p:spPr>
          <a:xfrm>
            <a:off x="325829" y="2867965"/>
            <a:ext cx="1754928" cy="8558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177">
            <a:extLst>
              <a:ext uri="{FF2B5EF4-FFF2-40B4-BE49-F238E27FC236}">
                <a16:creationId xmlns="" xmlns:a16="http://schemas.microsoft.com/office/drawing/2014/main" id="{B04BB237-9E0E-4CAD-9DCF-40C7C26E38F5}"/>
              </a:ext>
            </a:extLst>
          </p:cNvPr>
          <p:cNvSpPr/>
          <p:nvPr/>
        </p:nvSpPr>
        <p:spPr>
          <a:xfrm>
            <a:off x="7240028" y="1994003"/>
            <a:ext cx="1754928" cy="855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="" xmlns:a16="http://schemas.microsoft.com/office/drawing/2014/main" id="{BF02C3D4-8338-4FF8-A1C8-C6390D4E80A8}"/>
              </a:ext>
            </a:extLst>
          </p:cNvPr>
          <p:cNvSpPr txBox="1"/>
          <p:nvPr/>
        </p:nvSpPr>
        <p:spPr>
          <a:xfrm>
            <a:off x="6269421" y="2318623"/>
            <a:ext cx="53525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400" b="1" u="sng" dirty="0" smtClean="0">
                <a:solidFill>
                  <a:srgbClr val="CC0066"/>
                </a:solidFill>
                <a:latin typeface="Kanit" pitchFamily="2" charset="-34"/>
                <a:cs typeface="Kanit" pitchFamily="2" charset="-34"/>
              </a:rPr>
              <a:t>กิจกรรมฝึกอาชีพ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400" b="1" dirty="0" smtClean="0">
                <a:solidFill>
                  <a:schemeClr val="tx2"/>
                </a:solidFill>
                <a:latin typeface="Kanit" pitchFamily="2" charset="-34"/>
                <a:cs typeface="Kanit" pitchFamily="2" charset="-34"/>
              </a:rPr>
              <a:t>อาทิ เช่น อาหาร งานหัตกรรม งานศิลปะ ตามความสนใจของประชาชน เพื่อเพิ่มช่องทางในการประกอบอาชีพ</a:t>
            </a:r>
            <a:endParaRPr kumimoji="0" lang="en-GB" sz="2400" b="0" i="0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pic>
        <p:nvPicPr>
          <p:cNvPr id="7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786" y="812365"/>
            <a:ext cx="2633382" cy="1752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412" y="4617341"/>
            <a:ext cx="2708939" cy="17697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686" y="1672863"/>
            <a:ext cx="2757686" cy="1654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Oval 87">
            <a:extLst>
              <a:ext uri="{FF2B5EF4-FFF2-40B4-BE49-F238E27FC236}">
                <a16:creationId xmlns="" xmlns:a16="http://schemas.microsoft.com/office/drawing/2014/main" id="{390438A8-61CD-4C65-B1D2-DC8208675E84}"/>
              </a:ext>
            </a:extLst>
          </p:cNvPr>
          <p:cNvSpPr/>
          <p:nvPr/>
        </p:nvSpPr>
        <p:spPr>
          <a:xfrm>
            <a:off x="11496517" y="283780"/>
            <a:ext cx="451117" cy="4511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 smtClean="0">
                <a:solidFill>
                  <a:srgbClr val="FFFFFF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7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49470" y="186823"/>
            <a:ext cx="4049109" cy="2133074"/>
          </a:xfrm>
        </p:spPr>
        <p:txBody>
          <a:bodyPr>
            <a:noAutofit/>
          </a:bodyPr>
          <a:lstStyle/>
          <a:p>
            <a:pPr algn="ctr"/>
            <a:r>
              <a:rPr lang="th-TH" sz="4000" b="1" dirty="0" smtClean="0">
                <a:solidFill>
                  <a:srgbClr val="00B0F0"/>
                </a:solidFill>
                <a:latin typeface="Kanit" pitchFamily="2" charset="-34"/>
                <a:cs typeface="Kanit" pitchFamily="2" charset="-34"/>
              </a:rPr>
              <a:t/>
            </a:r>
            <a:br>
              <a:rPr lang="th-TH" sz="4000" b="1" dirty="0" smtClean="0">
                <a:solidFill>
                  <a:srgbClr val="00B0F0"/>
                </a:solidFill>
                <a:latin typeface="Kanit" pitchFamily="2" charset="-34"/>
                <a:cs typeface="Kanit" pitchFamily="2" charset="-34"/>
              </a:rPr>
            </a:br>
            <a:r>
              <a:rPr lang="th-TH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" pitchFamily="2" charset="-34"/>
                <a:cs typeface="Kanit" pitchFamily="2" charset="-34"/>
              </a:rPr>
              <a:t>อาชีวะ</a:t>
            </a:r>
            <a:br>
              <a:rPr lang="th-TH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" pitchFamily="2" charset="-34"/>
                <a:cs typeface="Kanit" pitchFamily="2" charset="-34"/>
              </a:rPr>
            </a:br>
            <a:r>
              <a:rPr lang="th-TH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" pitchFamily="2" charset="-34"/>
                <a:cs typeface="Kanit" pitchFamily="2" charset="-34"/>
              </a:rPr>
              <a:t>สร้างความสุข </a:t>
            </a:r>
            <a:br>
              <a:rPr lang="th-TH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" pitchFamily="2" charset="-34"/>
                <a:cs typeface="Kanit" pitchFamily="2" charset="-34"/>
              </a:rPr>
            </a:br>
            <a:r>
              <a:rPr lang="th-TH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" pitchFamily="2" charset="-34"/>
                <a:cs typeface="Kanit" pitchFamily="2" charset="-34"/>
              </a:rPr>
              <a:t>สู่ชายแดนใต้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" pitchFamily="2" charset="-34"/>
                <a:cs typeface="Kanit" pitchFamily="2" charset="-34"/>
              </a:rPr>
              <a:t/>
            </a:r>
            <a:b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" pitchFamily="2" charset="-34"/>
                <a:cs typeface="Kanit" pitchFamily="2" charset="-34"/>
              </a:rPr>
            </a:br>
            <a:endParaRPr lang="th-TH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nit" pitchFamily="2" charset="-34"/>
              <a:cs typeface="Kanit" pitchFamily="2" charset="-3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F02C3D4-8338-4FF8-A1C8-C6390D4E80A8}"/>
              </a:ext>
            </a:extLst>
          </p:cNvPr>
          <p:cNvSpPr txBox="1"/>
          <p:nvPr/>
        </p:nvSpPr>
        <p:spPr>
          <a:xfrm>
            <a:off x="599091" y="2183601"/>
            <a:ext cx="353147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th-TH" sz="2800" b="1" u="sng" dirty="0" smtClean="0">
                <a:solidFill>
                  <a:srgbClr val="00206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ชมนิทรรศการ</a:t>
            </a:r>
          </a:p>
          <a:p>
            <a:pPr lvl="0" algn="ctr">
              <a:defRPr/>
            </a:pPr>
            <a:r>
              <a:rPr lang="th-TH" sz="2800" b="1" u="sng" dirty="0" smtClean="0">
                <a:solidFill>
                  <a:srgbClr val="00206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4 เมือง</a:t>
            </a:r>
          </a:p>
          <a:p>
            <a:pPr lvl="0" algn="ctr">
              <a:defRPr/>
            </a:pPr>
            <a:endParaRPr lang="th-TH" sz="1200" b="1" dirty="0" smtClean="0">
              <a:solidFill>
                <a:srgbClr val="002060"/>
              </a:solidFill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BF02C3D4-8338-4FF8-A1C8-C6390D4E80A8}"/>
              </a:ext>
            </a:extLst>
          </p:cNvPr>
          <p:cNvSpPr txBox="1"/>
          <p:nvPr/>
        </p:nvSpPr>
        <p:spPr>
          <a:xfrm>
            <a:off x="7677807" y="436180"/>
            <a:ext cx="4004440" cy="2477601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th-TH" sz="2400" b="1" u="sng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เมืองสร้างการรับรู้</a:t>
            </a:r>
          </a:p>
          <a:p>
            <a:pPr lvl="0">
              <a:buFontTx/>
              <a:buChar char="-"/>
              <a:defRPr/>
            </a:pPr>
            <a:r>
              <a:rPr lang="th-TH" sz="2000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ศูนย์ประสานงานการผลิตและพัฒนากำลังคน (</a:t>
            </a:r>
            <a:r>
              <a:rPr lang="en-US" sz="2000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SEC</a:t>
            </a:r>
            <a:r>
              <a:rPr lang="th-TH" sz="2000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) และ จัดหางาน</a:t>
            </a:r>
          </a:p>
          <a:p>
            <a:pPr lvl="0">
              <a:defRPr/>
            </a:pPr>
            <a:r>
              <a:rPr lang="th-TH" sz="2000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- แนะแนวศึกษาต่อสายอาชีพ</a:t>
            </a:r>
          </a:p>
          <a:p>
            <a:pPr lvl="0">
              <a:defRPr/>
            </a:pPr>
            <a:r>
              <a:rPr lang="th-TH" sz="2000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- การศึกษาเชื่อมโยง</a:t>
            </a:r>
          </a:p>
          <a:p>
            <a:pPr lvl="0">
              <a:defRPr/>
            </a:pPr>
            <a:r>
              <a:rPr lang="th-TH" sz="2000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- ครูพิเศษอาชีวศึกษาอุตสาหกรรม 4.0</a:t>
            </a:r>
          </a:p>
          <a:p>
            <a:pPr lvl="0">
              <a:defRPr/>
            </a:pPr>
            <a:endParaRPr lang="th-TH" sz="1100" b="1" dirty="0" smtClean="0">
              <a:solidFill>
                <a:schemeClr val="accent4">
                  <a:lumMod val="50000"/>
                </a:schemeClr>
              </a:solidFill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F02C3D4-8338-4FF8-A1C8-C6390D4E80A8}"/>
              </a:ext>
            </a:extLst>
          </p:cNvPr>
          <p:cNvSpPr txBox="1"/>
          <p:nvPr/>
        </p:nvSpPr>
        <p:spPr>
          <a:xfrm>
            <a:off x="5029201" y="5575737"/>
            <a:ext cx="6716112" cy="938719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th-TH" sz="2400" b="1" u="sng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เมืองเทคโนโลยี นวัตกรรม สิ่งประดิษฐ์ และหุ่นยนต์</a:t>
            </a:r>
          </a:p>
          <a:p>
            <a:pPr lvl="0">
              <a:defRPr/>
            </a:pPr>
            <a:r>
              <a:rPr lang="th-TH" sz="2000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- เยี่ยมชมนวัตกรรม สิ่งประดิษฐ์ และหุ่นยนต์อาชีวศึกษา</a:t>
            </a:r>
          </a:p>
          <a:p>
            <a:pPr lvl="0" algn="ctr">
              <a:defRPr/>
            </a:pPr>
            <a:endParaRPr lang="th-TH" sz="1100" b="1" dirty="0" smtClean="0">
              <a:solidFill>
                <a:schemeClr val="accent4">
                  <a:lumMod val="50000"/>
                </a:schemeClr>
              </a:solidFill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F02C3D4-8338-4FF8-A1C8-C6390D4E80A8}"/>
              </a:ext>
            </a:extLst>
          </p:cNvPr>
          <p:cNvSpPr txBox="1"/>
          <p:nvPr/>
        </p:nvSpPr>
        <p:spPr>
          <a:xfrm>
            <a:off x="4997669" y="3179380"/>
            <a:ext cx="6752898" cy="21621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th-TH" sz="2400" b="1" u="sng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เมืองสร้างความสุข</a:t>
            </a:r>
          </a:p>
          <a:p>
            <a:pPr lvl="0">
              <a:buFontTx/>
              <a:buChar char="-"/>
              <a:defRPr/>
            </a:pPr>
            <a:r>
              <a:rPr lang="th-TH" sz="2000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ฝึกอาชีพระยะสั้นจากกลุ่มอาชีพ</a:t>
            </a:r>
          </a:p>
          <a:p>
            <a:pPr lvl="0">
              <a:buFontTx/>
              <a:buChar char="-"/>
              <a:defRPr/>
            </a:pPr>
            <a:r>
              <a:rPr lang="th-TH" sz="2000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บริการศูนย์ซ่อมสร้างสร้างเพื่อชุมชน </a:t>
            </a:r>
            <a:r>
              <a:rPr lang="en-US" sz="2000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Fix it Center</a:t>
            </a:r>
          </a:p>
          <a:p>
            <a:pPr lvl="0">
              <a:buFontTx/>
              <a:buChar char="-"/>
              <a:defRPr/>
            </a:pPr>
            <a:r>
              <a:rPr lang="th-TH" sz="2000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ร่วมสนุกสนานกับกิจกรรมกิจกรรมเวทีกลางสร้างสุข</a:t>
            </a:r>
          </a:p>
          <a:p>
            <a:pPr lvl="0">
              <a:buFontTx/>
              <a:buChar char="-"/>
              <a:defRPr/>
            </a:pPr>
            <a:r>
              <a:rPr lang="th-TH" sz="2000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เยี่ยม</a:t>
            </a:r>
            <a:r>
              <a:rPr lang="th-TH" sz="2000" dirty="0" err="1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ชมบูธ</a:t>
            </a:r>
            <a:r>
              <a:rPr lang="th-TH" sz="2000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ผ้าพื้นเมืองภาคใต้</a:t>
            </a:r>
          </a:p>
          <a:p>
            <a:pPr lvl="0">
              <a:defRPr/>
            </a:pPr>
            <a:r>
              <a:rPr lang="th-TH" sz="2000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- จำหน่ายผลิตภัณฑ์อาชีวศึกษา</a:t>
            </a:r>
          </a:p>
          <a:p>
            <a:pPr lvl="0" algn="ctr">
              <a:defRPr/>
            </a:pPr>
            <a:endParaRPr lang="th-TH" sz="1050" b="1" dirty="0" smtClean="0">
              <a:solidFill>
                <a:schemeClr val="accent4">
                  <a:lumMod val="50000"/>
                </a:schemeClr>
              </a:solidFill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9" name="เครื่องหมายบั้ง 8"/>
          <p:cNvSpPr/>
          <p:nvPr/>
        </p:nvSpPr>
        <p:spPr>
          <a:xfrm>
            <a:off x="4225158" y="3673366"/>
            <a:ext cx="599090" cy="551793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1" name="เครื่องหมายบั้ง 10"/>
          <p:cNvSpPr/>
          <p:nvPr/>
        </p:nvSpPr>
        <p:spPr>
          <a:xfrm>
            <a:off x="4251434" y="5717628"/>
            <a:ext cx="599090" cy="551793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2" name="เครื่องหมายบั้ง 11"/>
          <p:cNvSpPr/>
          <p:nvPr/>
        </p:nvSpPr>
        <p:spPr>
          <a:xfrm>
            <a:off x="4198882" y="1487213"/>
            <a:ext cx="599090" cy="551793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BF02C3D4-8338-4FF8-A1C8-C6390D4E80A8}"/>
              </a:ext>
            </a:extLst>
          </p:cNvPr>
          <p:cNvSpPr txBox="1"/>
          <p:nvPr/>
        </p:nvSpPr>
        <p:spPr>
          <a:xfrm>
            <a:off x="273269" y="3485451"/>
            <a:ext cx="4167352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th-TH" sz="2400" b="1" u="sng" dirty="0" smtClean="0">
                <a:solidFill>
                  <a:srgbClr val="3D025E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พร้อมพิธี</a:t>
            </a:r>
            <a:r>
              <a:rPr lang="th-TH" sz="2400" b="1" u="sng" dirty="0" smtClean="0">
                <a:solidFill>
                  <a:srgbClr val="FF0066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เปิดศูนย์อาชีวะอาสา</a:t>
            </a:r>
            <a:r>
              <a:rPr lang="th-TH" sz="2400" b="1" u="sng" dirty="0" smtClean="0">
                <a:solidFill>
                  <a:srgbClr val="3D025E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ระดับประเทศ ปล่อยขบวนคาราวานอาชีวะอาสา</a:t>
            </a:r>
          </a:p>
          <a:p>
            <a:pPr lvl="0" algn="ctr">
              <a:defRPr/>
            </a:pPr>
            <a:endParaRPr lang="th-TH" sz="1100" b="1" u="sng" dirty="0" smtClean="0">
              <a:solidFill>
                <a:srgbClr val="FF0066"/>
              </a:solidFill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  <a:p>
            <a:pPr lvl="0" algn="ctr">
              <a:defRPr/>
            </a:pPr>
            <a:r>
              <a:rPr lang="th-TH" sz="2400" b="1" u="sng" dirty="0" smtClean="0">
                <a:solidFill>
                  <a:srgbClr val="FF0066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วันที่ 26 ธ.ค.2561</a:t>
            </a:r>
          </a:p>
          <a:p>
            <a:pPr lvl="0" algn="ctr">
              <a:defRPr/>
            </a:pPr>
            <a:r>
              <a:rPr lang="th-TH" sz="2400" b="1" u="sng" dirty="0" smtClean="0">
                <a:solidFill>
                  <a:srgbClr val="FF0066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ณ วิทยาลัยเทคนิคปัตตานี</a:t>
            </a:r>
            <a:endParaRPr lang="en-US" sz="2400" b="1" u="sng" dirty="0" smtClean="0">
              <a:solidFill>
                <a:srgbClr val="FF0066"/>
              </a:solidFill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  <a:p>
            <a:pPr lvl="0" algn="ctr">
              <a:defRPr/>
            </a:pPr>
            <a:r>
              <a:rPr lang="th-TH" sz="2400" b="1" u="sng" dirty="0" smtClean="0">
                <a:solidFill>
                  <a:srgbClr val="FF0066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ระหว่างเวลา </a:t>
            </a:r>
            <a:r>
              <a:rPr lang="en-US" sz="2400" b="1" u="sng" dirty="0" smtClean="0">
                <a:solidFill>
                  <a:srgbClr val="FF0066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10.00 – 17.00 </a:t>
            </a:r>
            <a:r>
              <a:rPr lang="th-TH" sz="2400" b="1" u="sng" dirty="0" smtClean="0">
                <a:solidFill>
                  <a:srgbClr val="FF0066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น.</a:t>
            </a:r>
          </a:p>
          <a:p>
            <a:pPr lvl="0" algn="ctr">
              <a:defRPr/>
            </a:pPr>
            <a:r>
              <a:rPr lang="th-TH" sz="2400" b="1" u="sng" dirty="0" smtClean="0">
                <a:solidFill>
                  <a:srgbClr val="FF0066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ถ่ายทอดสดผ่านสถานีโทรทัศน์แห่งประเทศไทย (</a:t>
            </a:r>
            <a:r>
              <a:rPr lang="en-US" sz="2400" b="1" u="sng" dirty="0" smtClean="0">
                <a:solidFill>
                  <a:srgbClr val="FF0066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NBT</a:t>
            </a:r>
            <a:r>
              <a:rPr lang="th-TH" sz="2400" b="1" u="sng" dirty="0" smtClean="0">
                <a:solidFill>
                  <a:srgbClr val="FF0066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, ช่อง </a:t>
            </a:r>
            <a:r>
              <a:rPr lang="en-US" sz="2400" b="1" u="sng" dirty="0" smtClean="0">
                <a:solidFill>
                  <a:srgbClr val="FF0066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11</a:t>
            </a:r>
            <a:r>
              <a:rPr lang="th-TH" sz="2400" b="1" u="sng" dirty="0">
                <a:solidFill>
                  <a:srgbClr val="FF0066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)</a:t>
            </a:r>
            <a:endParaRPr lang="th-TH" sz="2400" b="1" u="sng" dirty="0" smtClean="0">
              <a:solidFill>
                <a:srgbClr val="FF0066"/>
              </a:solidFill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  <a:p>
            <a:pPr lvl="0" algn="ctr">
              <a:defRPr/>
            </a:pPr>
            <a:endParaRPr lang="th-TH" sz="1200" b="1" dirty="0" smtClean="0">
              <a:solidFill>
                <a:srgbClr val="3D025E"/>
              </a:solidFill>
              <a:latin typeface="Kanit" pitchFamily="2" charset="-34"/>
              <a:ea typeface="Noto Sans" panose="020B0502040504020204" pitchFamily="34"/>
              <a:cs typeface="Kanit" pitchFamily="2" charset="-34"/>
            </a:endParaRPr>
          </a:p>
        </p:txBody>
      </p:sp>
      <p:sp>
        <p:nvSpPr>
          <p:cNvPr id="14" name="Rectangle 176">
            <a:extLst>
              <a:ext uri="{FF2B5EF4-FFF2-40B4-BE49-F238E27FC236}">
                <a16:creationId xmlns="" xmlns:a16="http://schemas.microsoft.com/office/drawing/2014/main" id="{830A12B6-2C82-4BF0-A17A-4930AA6602B9}"/>
              </a:ext>
            </a:extLst>
          </p:cNvPr>
          <p:cNvSpPr/>
          <p:nvPr/>
        </p:nvSpPr>
        <p:spPr>
          <a:xfrm>
            <a:off x="599091" y="3353153"/>
            <a:ext cx="3515709" cy="684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BF02C3D4-8338-4FF8-A1C8-C6390D4E80A8}"/>
              </a:ext>
            </a:extLst>
          </p:cNvPr>
          <p:cNvSpPr txBox="1"/>
          <p:nvPr/>
        </p:nvSpPr>
        <p:spPr>
          <a:xfrm>
            <a:off x="4976649" y="478223"/>
            <a:ext cx="2480441" cy="2308324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th-TH" sz="2400" b="1" u="sng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เมืองอาชีวะอาสา</a:t>
            </a:r>
          </a:p>
          <a:p>
            <a:pPr lvl="0">
              <a:buFontTx/>
              <a:buChar char="-"/>
              <a:defRPr/>
            </a:pPr>
            <a:r>
              <a:rPr lang="th-TH" sz="2000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จุดพักรถ </a:t>
            </a:r>
          </a:p>
          <a:p>
            <a:pPr lvl="0">
              <a:defRPr/>
            </a:pPr>
            <a:r>
              <a:rPr lang="th-TH" sz="2000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การบริการตรวจสภาพและซ่อมรถ</a:t>
            </a:r>
          </a:p>
          <a:p>
            <a:pPr lvl="0">
              <a:buFontTx/>
              <a:buChar char="-"/>
              <a:defRPr/>
            </a:pPr>
            <a:r>
              <a:rPr lang="th-TH" sz="2000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 จุดพักคน </a:t>
            </a:r>
          </a:p>
          <a:p>
            <a:pPr lvl="0">
              <a:defRPr/>
            </a:pPr>
            <a:r>
              <a:rPr lang="th-TH" sz="2000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การบริการน้ำดื่ม </a:t>
            </a:r>
          </a:p>
          <a:p>
            <a:pPr lvl="0">
              <a:defRPr/>
            </a:pPr>
            <a:r>
              <a:rPr lang="th-TH" sz="2000" dirty="0" smtClean="0">
                <a:solidFill>
                  <a:srgbClr val="FF0000"/>
                </a:solidFill>
                <a:latin typeface="Kanit" pitchFamily="2" charset="-34"/>
                <a:ea typeface="Noto Sans" panose="020B0502040504020204" pitchFamily="34"/>
                <a:cs typeface="Kanit" pitchFamily="2" charset="-34"/>
              </a:rPr>
              <a:t>ผ้าเย็น ข้อมูลต่าง 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5">
      <a:dk1>
        <a:srgbClr val="282F39"/>
      </a:dk1>
      <a:lt1>
        <a:srgbClr val="FFFFFF"/>
      </a:lt1>
      <a:dk2>
        <a:srgbClr val="000000"/>
      </a:dk2>
      <a:lt2>
        <a:srgbClr val="EEEEEE"/>
      </a:lt2>
      <a:accent1>
        <a:srgbClr val="C2C923"/>
      </a:accent1>
      <a:accent2>
        <a:srgbClr val="42AFB6"/>
      </a:accent2>
      <a:accent3>
        <a:srgbClr val="074D67"/>
      </a:accent3>
      <a:accent4>
        <a:srgbClr val="CB1B4A"/>
      </a:accent4>
      <a:accent5>
        <a:srgbClr val="FCB414"/>
      </a:accent5>
      <a:accent6>
        <a:srgbClr val="007A7D"/>
      </a:accent6>
      <a:hlink>
        <a:srgbClr val="1EB7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14319</TotalTime>
  <Words>690</Words>
  <Application>Microsoft Office PowerPoint</Application>
  <PresentationFormat>Custom</PresentationFormat>
  <Paragraphs>151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Cordia New</vt:lpstr>
      <vt:lpstr>Calibri Light</vt:lpstr>
      <vt:lpstr>Calibri</vt:lpstr>
      <vt:lpstr>Kanit</vt:lpstr>
      <vt:lpstr>Angsana New</vt:lpstr>
      <vt:lpstr>Open Sans</vt:lpstr>
      <vt:lpstr>Noto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4.กิจกรรมจัดสอนอาชีพ ระยะสั้นให้กับประชาชน ทั่วประเทศ</vt:lpstr>
      <vt:lpstr> อาชีวะ สร้างความสุข  สู่ชายแดนใต้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Igor</dc:creator>
  <cp:lastModifiedBy>Acer</cp:lastModifiedBy>
  <cp:revision>1074</cp:revision>
  <dcterms:created xsi:type="dcterms:W3CDTF">2017-12-05T16:25:52Z</dcterms:created>
  <dcterms:modified xsi:type="dcterms:W3CDTF">2018-12-19T05:41:06Z</dcterms:modified>
</cp:coreProperties>
</file>